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8" r:id="rId5"/>
  </p:sldMasterIdLst>
  <p:sldIdLst>
    <p:sldId id="2681" r:id="rId6"/>
    <p:sldId id="295" r:id="rId7"/>
    <p:sldId id="2677" r:id="rId8"/>
    <p:sldId id="609" r:id="rId9"/>
    <p:sldId id="266" r:id="rId10"/>
    <p:sldId id="267" r:id="rId11"/>
    <p:sldId id="2682" r:id="rId12"/>
    <p:sldId id="2683" r:id="rId13"/>
    <p:sldId id="2690" r:id="rId14"/>
    <p:sldId id="2691" r:id="rId15"/>
    <p:sldId id="2689" r:id="rId16"/>
    <p:sldId id="2685" r:id="rId17"/>
    <p:sldId id="2687" r:id="rId18"/>
    <p:sldId id="2688" r:id="rId19"/>
    <p:sldId id="268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A3E"/>
    <a:srgbClr val="2964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469F2-247E-4FE6-9BD6-B432D11218DF}" v="471" dt="2019-12-03T16:48:17.663"/>
    <p1510:client id="{2AE5EE90-2F00-4DBA-9FA1-4583FFDD6A3C}" v="1" dt="2019-12-03T16:12:55.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06" autoAdjust="0"/>
    <p:restoredTop sz="95231" autoAdjust="0"/>
  </p:normalViewPr>
  <p:slideViewPr>
    <p:cSldViewPr snapToGrid="0">
      <p:cViewPr>
        <p:scale>
          <a:sx n="75" d="100"/>
          <a:sy n="75" d="100"/>
        </p:scale>
        <p:origin x="465" y="2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dhavia, Ankita A" userId="S::aal180001@utdallas.edu::754322d0-7c17-4124-b7a5-9e25869e3b9b" providerId="AD" clId="Web-{2AE5EE90-2F00-4DBA-9FA1-4583FFDD6A3C}"/>
    <pc:docChg chg="modSld">
      <pc:chgData name="Lodhavia, Ankita A" userId="S::aal180001@utdallas.edu::754322d0-7c17-4124-b7a5-9e25869e3b9b" providerId="AD" clId="Web-{2AE5EE90-2F00-4DBA-9FA1-4583FFDD6A3C}" dt="2019-12-03T16:12:55.653" v="0" actId="1076"/>
      <pc:docMkLst>
        <pc:docMk/>
      </pc:docMkLst>
      <pc:sldChg chg="modSp">
        <pc:chgData name="Lodhavia, Ankita A" userId="S::aal180001@utdallas.edu::754322d0-7c17-4124-b7a5-9e25869e3b9b" providerId="AD" clId="Web-{2AE5EE90-2F00-4DBA-9FA1-4583FFDD6A3C}" dt="2019-12-03T16:12:55.653" v="0" actId="1076"/>
        <pc:sldMkLst>
          <pc:docMk/>
          <pc:sldMk cId="1363157255" sldId="2691"/>
        </pc:sldMkLst>
        <pc:spChg chg="mod">
          <ac:chgData name="Lodhavia, Ankita A" userId="S::aal180001@utdallas.edu::754322d0-7c17-4124-b7a5-9e25869e3b9b" providerId="AD" clId="Web-{2AE5EE90-2F00-4DBA-9FA1-4583FFDD6A3C}" dt="2019-12-03T16:12:55.653" v="0" actId="1076"/>
          <ac:spMkLst>
            <pc:docMk/>
            <pc:sldMk cId="1363157255" sldId="2691"/>
            <ac:spMk id="61" creationId="{905734E0-764F-4928-A8C9-7C0952F4943E}"/>
          </ac:spMkLst>
        </pc:spChg>
      </pc:sldChg>
    </pc:docChg>
  </pc:docChgLst>
  <pc:docChgLst>
    <pc:chgData name="Hegde, Neetesh" userId="38689e88-1323-4b80-94b1-57a39affbaf9" providerId="ADAL" clId="{019469F2-247E-4FE6-9BD6-B432D11218DF}"/>
    <pc:docChg chg="undo custSel modSld">
      <pc:chgData name="Hegde, Neetesh" userId="38689e88-1323-4b80-94b1-57a39affbaf9" providerId="ADAL" clId="{019469F2-247E-4FE6-9BD6-B432D11218DF}" dt="2019-12-03T16:48:17.663" v="368" actId="1076"/>
      <pc:docMkLst>
        <pc:docMk/>
      </pc:docMkLst>
      <pc:sldChg chg="addSp delSp modSp">
        <pc:chgData name="Hegde, Neetesh" userId="38689e88-1323-4b80-94b1-57a39affbaf9" providerId="ADAL" clId="{019469F2-247E-4FE6-9BD6-B432D11218DF}" dt="2019-12-03T16:48:17.663" v="368" actId="1076"/>
        <pc:sldMkLst>
          <pc:docMk/>
          <pc:sldMk cId="3464173919" sldId="2683"/>
        </pc:sldMkLst>
        <pc:spChg chg="mod">
          <ac:chgData name="Hegde, Neetesh" userId="38689e88-1323-4b80-94b1-57a39affbaf9" providerId="ADAL" clId="{019469F2-247E-4FE6-9BD6-B432D11218DF}" dt="2019-12-03T16:48:17.663" v="368" actId="1076"/>
          <ac:spMkLst>
            <pc:docMk/>
            <pc:sldMk cId="3464173919" sldId="2683"/>
            <ac:spMk id="71" creationId="{1BB19C75-2C58-45D2-A266-295F5921389F}"/>
          </ac:spMkLst>
        </pc:spChg>
        <pc:spChg chg="mod">
          <ac:chgData name="Hegde, Neetesh" userId="38689e88-1323-4b80-94b1-57a39affbaf9" providerId="ADAL" clId="{019469F2-247E-4FE6-9BD6-B432D11218DF}" dt="2019-12-03T16:43:33.462" v="242" actId="1076"/>
          <ac:spMkLst>
            <pc:docMk/>
            <pc:sldMk cId="3464173919" sldId="2683"/>
            <ac:spMk id="72" creationId="{7325FB58-CD2D-492D-829C-4BD1CE7E9170}"/>
          </ac:spMkLst>
        </pc:spChg>
        <pc:spChg chg="mod">
          <ac:chgData name="Hegde, Neetesh" userId="38689e88-1323-4b80-94b1-57a39affbaf9" providerId="ADAL" clId="{019469F2-247E-4FE6-9BD6-B432D11218DF}" dt="2019-12-03T16:39:53.713" v="209" actId="20577"/>
          <ac:spMkLst>
            <pc:docMk/>
            <pc:sldMk cId="3464173919" sldId="2683"/>
            <ac:spMk id="82" creationId="{D8601E7F-E622-4055-9AD1-AD66500C029E}"/>
          </ac:spMkLst>
        </pc:spChg>
        <pc:spChg chg="mod">
          <ac:chgData name="Hegde, Neetesh" userId="38689e88-1323-4b80-94b1-57a39affbaf9" providerId="ADAL" clId="{019469F2-247E-4FE6-9BD6-B432D11218DF}" dt="2019-12-03T16:39:59.068" v="213" actId="20577"/>
          <ac:spMkLst>
            <pc:docMk/>
            <pc:sldMk cId="3464173919" sldId="2683"/>
            <ac:spMk id="83" creationId="{38725C41-D22C-4887-AB4E-8B218549EEF1}"/>
          </ac:spMkLst>
        </pc:spChg>
        <pc:spChg chg="mod">
          <ac:chgData name="Hegde, Neetesh" userId="38689e88-1323-4b80-94b1-57a39affbaf9" providerId="ADAL" clId="{019469F2-247E-4FE6-9BD6-B432D11218DF}" dt="2019-12-03T15:18:02.173" v="68" actId="14100"/>
          <ac:spMkLst>
            <pc:docMk/>
            <pc:sldMk cId="3464173919" sldId="2683"/>
            <ac:spMk id="84" creationId="{29DA1B83-A012-49D8-9AF3-4A0F19FE8D8C}"/>
          </ac:spMkLst>
        </pc:spChg>
        <pc:spChg chg="mod">
          <ac:chgData name="Hegde, Neetesh" userId="38689e88-1323-4b80-94b1-57a39affbaf9" providerId="ADAL" clId="{019469F2-247E-4FE6-9BD6-B432D11218DF}" dt="2019-12-03T16:40:30.992" v="216" actId="14100"/>
          <ac:spMkLst>
            <pc:docMk/>
            <pc:sldMk cId="3464173919" sldId="2683"/>
            <ac:spMk id="102" creationId="{164F7445-F889-4F55-829F-59FD943877C0}"/>
          </ac:spMkLst>
        </pc:spChg>
        <pc:spChg chg="mod">
          <ac:chgData name="Hegde, Neetesh" userId="38689e88-1323-4b80-94b1-57a39affbaf9" providerId="ADAL" clId="{019469F2-247E-4FE6-9BD6-B432D11218DF}" dt="2019-12-03T16:40:10.052" v="214" actId="1076"/>
          <ac:spMkLst>
            <pc:docMk/>
            <pc:sldMk cId="3464173919" sldId="2683"/>
            <ac:spMk id="103" creationId="{5DD13917-A385-49DC-8033-6AB5F6F7D4CF}"/>
          </ac:spMkLst>
        </pc:spChg>
        <pc:spChg chg="mod">
          <ac:chgData name="Hegde, Neetesh" userId="38689e88-1323-4b80-94b1-57a39affbaf9" providerId="ADAL" clId="{019469F2-247E-4FE6-9BD6-B432D11218DF}" dt="2019-12-03T15:18:11.655" v="70" actId="1076"/>
          <ac:spMkLst>
            <pc:docMk/>
            <pc:sldMk cId="3464173919" sldId="2683"/>
            <ac:spMk id="104" creationId="{9A47E3B6-AE66-4A26-A1E1-F07135077900}"/>
          </ac:spMkLst>
        </pc:spChg>
        <pc:spChg chg="mod">
          <ac:chgData name="Hegde, Neetesh" userId="38689e88-1323-4b80-94b1-57a39affbaf9" providerId="ADAL" clId="{019469F2-247E-4FE6-9BD6-B432D11218DF}" dt="2019-12-03T16:40:23.593" v="215" actId="14100"/>
          <ac:spMkLst>
            <pc:docMk/>
            <pc:sldMk cId="3464173919" sldId="2683"/>
            <ac:spMk id="164" creationId="{74E03C5F-AD2B-4A61-BE34-3C7BA6D9D8A2}"/>
          </ac:spMkLst>
        </pc:spChg>
        <pc:grpChg chg="del">
          <ac:chgData name="Hegde, Neetesh" userId="38689e88-1323-4b80-94b1-57a39affbaf9" providerId="ADAL" clId="{019469F2-247E-4FE6-9BD6-B432D11218DF}" dt="2019-12-03T16:43:29.946" v="241" actId="478"/>
          <ac:grpSpMkLst>
            <pc:docMk/>
            <pc:sldMk cId="3464173919" sldId="2683"/>
            <ac:grpSpMk id="62" creationId="{9BC453DD-1EA5-42E8-8104-CDBE3551FF59}"/>
          </ac:grpSpMkLst>
        </pc:grpChg>
        <pc:grpChg chg="add del">
          <ac:chgData name="Hegde, Neetesh" userId="38689e88-1323-4b80-94b1-57a39affbaf9" providerId="ADAL" clId="{019469F2-247E-4FE6-9BD6-B432D11218DF}" dt="2019-12-03T16:48:13.260" v="367" actId="478"/>
          <ac:grpSpMkLst>
            <pc:docMk/>
            <pc:sldMk cId="3464173919" sldId="2683"/>
            <ac:grpSpMk id="93" creationId="{DF3C8B04-348B-4956-9924-51E35A3C9B66}"/>
          </ac:grpSpMkLst>
        </pc:grpChg>
      </pc:sldChg>
      <pc:sldChg chg="addSp delSp modSp">
        <pc:chgData name="Hegde, Neetesh" userId="38689e88-1323-4b80-94b1-57a39affbaf9" providerId="ADAL" clId="{019469F2-247E-4FE6-9BD6-B432D11218DF}" dt="2019-12-03T16:48:10.849" v="366" actId="1076"/>
        <pc:sldMkLst>
          <pc:docMk/>
          <pc:sldMk cId="1363157255" sldId="2691"/>
        </pc:sldMkLst>
        <pc:spChg chg="mod topLvl">
          <ac:chgData name="Hegde, Neetesh" userId="38689e88-1323-4b80-94b1-57a39affbaf9" providerId="ADAL" clId="{019469F2-247E-4FE6-9BD6-B432D11218DF}" dt="2019-12-03T16:47:50.056" v="363" actId="1582"/>
          <ac:spMkLst>
            <pc:docMk/>
            <pc:sldMk cId="1363157255" sldId="2691"/>
            <ac:spMk id="11" creationId="{66C6CF2D-2580-4C03-9EDC-0678778C2BBF}"/>
          </ac:spMkLst>
        </pc:spChg>
        <pc:spChg chg="mod ord topLvl">
          <ac:chgData name="Hegde, Neetesh" userId="38689e88-1323-4b80-94b1-57a39affbaf9" providerId="ADAL" clId="{019469F2-247E-4FE6-9BD6-B432D11218DF}" dt="2019-12-03T16:46:51.221" v="357" actId="207"/>
          <ac:spMkLst>
            <pc:docMk/>
            <pc:sldMk cId="1363157255" sldId="2691"/>
            <ac:spMk id="13" creationId="{8E6E469F-1118-4D67-B7E9-D4F16D34628C}"/>
          </ac:spMkLst>
        </pc:spChg>
        <pc:spChg chg="mod topLvl">
          <ac:chgData name="Hegde, Neetesh" userId="38689e88-1323-4b80-94b1-57a39affbaf9" providerId="ADAL" clId="{019469F2-247E-4FE6-9BD6-B432D11218DF}" dt="2019-12-03T15:24:17.055" v="144" actId="164"/>
          <ac:spMkLst>
            <pc:docMk/>
            <pc:sldMk cId="1363157255" sldId="2691"/>
            <ac:spMk id="14" creationId="{AF2DC139-92C9-47BD-A16C-058BBF0868C9}"/>
          </ac:spMkLst>
        </pc:spChg>
        <pc:spChg chg="del mod topLvl">
          <ac:chgData name="Hegde, Neetesh" userId="38689e88-1323-4b80-94b1-57a39affbaf9" providerId="ADAL" clId="{019469F2-247E-4FE6-9BD6-B432D11218DF}" dt="2019-12-03T15:16:06.007" v="40" actId="478"/>
          <ac:spMkLst>
            <pc:docMk/>
            <pc:sldMk cId="1363157255" sldId="2691"/>
            <ac:spMk id="15" creationId="{405B71C0-29C0-480B-80B0-46B15A03661E}"/>
          </ac:spMkLst>
        </pc:spChg>
        <pc:spChg chg="mod topLvl">
          <ac:chgData name="Hegde, Neetesh" userId="38689e88-1323-4b80-94b1-57a39affbaf9" providerId="ADAL" clId="{019469F2-247E-4FE6-9BD6-B432D11218DF}" dt="2019-12-03T15:14:59.821" v="34" actId="1076"/>
          <ac:spMkLst>
            <pc:docMk/>
            <pc:sldMk cId="1363157255" sldId="2691"/>
            <ac:spMk id="16" creationId="{F9FACD15-8A5C-466F-B0AB-99E8CFE888AA}"/>
          </ac:spMkLst>
        </pc:spChg>
        <pc:spChg chg="mod">
          <ac:chgData name="Hegde, Neetesh" userId="38689e88-1323-4b80-94b1-57a39affbaf9" providerId="ADAL" clId="{019469F2-247E-4FE6-9BD6-B432D11218DF}" dt="2019-12-03T15:14:41.771" v="31" actId="1076"/>
          <ac:spMkLst>
            <pc:docMk/>
            <pc:sldMk cId="1363157255" sldId="2691"/>
            <ac:spMk id="18" creationId="{336A8D7A-EB12-457C-9FF1-6E56EDA9E173}"/>
          </ac:spMkLst>
        </pc:spChg>
        <pc:spChg chg="mod">
          <ac:chgData name="Hegde, Neetesh" userId="38689e88-1323-4b80-94b1-57a39affbaf9" providerId="ADAL" clId="{019469F2-247E-4FE6-9BD6-B432D11218DF}" dt="2019-12-03T15:11:34.202" v="4" actId="14100"/>
          <ac:spMkLst>
            <pc:docMk/>
            <pc:sldMk cId="1363157255" sldId="2691"/>
            <ac:spMk id="19" creationId="{D9390B81-78F6-4B68-B305-14D422BA3D93}"/>
          </ac:spMkLst>
        </pc:spChg>
        <pc:spChg chg="mod">
          <ac:chgData name="Hegde, Neetesh" userId="38689e88-1323-4b80-94b1-57a39affbaf9" providerId="ADAL" clId="{019469F2-247E-4FE6-9BD6-B432D11218DF}" dt="2019-12-03T15:26:09.915" v="165" actId="14100"/>
          <ac:spMkLst>
            <pc:docMk/>
            <pc:sldMk cId="1363157255" sldId="2691"/>
            <ac:spMk id="20" creationId="{4B979734-C5C2-482C-ACE6-7FBB24EFF350}"/>
          </ac:spMkLst>
        </pc:spChg>
        <pc:spChg chg="mod">
          <ac:chgData name="Hegde, Neetesh" userId="38689e88-1323-4b80-94b1-57a39affbaf9" providerId="ADAL" clId="{019469F2-247E-4FE6-9BD6-B432D11218DF}" dt="2019-12-03T15:23:57.111" v="141" actId="1076"/>
          <ac:spMkLst>
            <pc:docMk/>
            <pc:sldMk cId="1363157255" sldId="2691"/>
            <ac:spMk id="24" creationId="{B4A8B683-FF8C-40A1-8C89-B3A1F17D9B51}"/>
          </ac:spMkLst>
        </pc:spChg>
        <pc:spChg chg="mod">
          <ac:chgData name="Hegde, Neetesh" userId="38689e88-1323-4b80-94b1-57a39affbaf9" providerId="ADAL" clId="{019469F2-247E-4FE6-9BD6-B432D11218DF}" dt="2019-12-03T15:26:15.414" v="166" actId="1076"/>
          <ac:spMkLst>
            <pc:docMk/>
            <pc:sldMk cId="1363157255" sldId="2691"/>
            <ac:spMk id="25" creationId="{58F32011-69F9-4D0E-915F-2932CC2E4C8B}"/>
          </ac:spMkLst>
        </pc:spChg>
        <pc:spChg chg="mod">
          <ac:chgData name="Hegde, Neetesh" userId="38689e88-1323-4b80-94b1-57a39affbaf9" providerId="ADAL" clId="{019469F2-247E-4FE6-9BD6-B432D11218DF}" dt="2019-12-03T15:25:18.890" v="158" actId="1076"/>
          <ac:spMkLst>
            <pc:docMk/>
            <pc:sldMk cId="1363157255" sldId="2691"/>
            <ac:spMk id="26" creationId="{F2FF6B05-E2E6-4A1F-97F5-0788F3E3039E}"/>
          </ac:spMkLst>
        </pc:spChg>
        <pc:spChg chg="del">
          <ac:chgData name="Hegde, Neetesh" userId="38689e88-1323-4b80-94b1-57a39affbaf9" providerId="ADAL" clId="{019469F2-247E-4FE6-9BD6-B432D11218DF}" dt="2019-12-03T16:44:24.118" v="280" actId="478"/>
          <ac:spMkLst>
            <pc:docMk/>
            <pc:sldMk cId="1363157255" sldId="2691"/>
            <ac:spMk id="27" creationId="{74FE33C8-D639-4D05-A82D-C97B63CE9E7D}"/>
          </ac:spMkLst>
        </pc:spChg>
        <pc:spChg chg="del">
          <ac:chgData name="Hegde, Neetesh" userId="38689e88-1323-4b80-94b1-57a39affbaf9" providerId="ADAL" clId="{019469F2-247E-4FE6-9BD6-B432D11218DF}" dt="2019-12-03T16:44:20.668" v="279" actId="478"/>
          <ac:spMkLst>
            <pc:docMk/>
            <pc:sldMk cId="1363157255" sldId="2691"/>
            <ac:spMk id="28" creationId="{6DFC3D8C-9C07-4866-B10C-1EA68453514F}"/>
          </ac:spMkLst>
        </pc:spChg>
        <pc:spChg chg="mod">
          <ac:chgData name="Hegde, Neetesh" userId="38689e88-1323-4b80-94b1-57a39affbaf9" providerId="ADAL" clId="{019469F2-247E-4FE6-9BD6-B432D11218DF}" dt="2019-12-03T15:23:51.872" v="140" actId="14100"/>
          <ac:spMkLst>
            <pc:docMk/>
            <pc:sldMk cId="1363157255" sldId="2691"/>
            <ac:spMk id="30" creationId="{0B9B3C95-861F-448D-8271-D46C53985C99}"/>
          </ac:spMkLst>
        </pc:spChg>
        <pc:spChg chg="mod">
          <ac:chgData name="Hegde, Neetesh" userId="38689e88-1323-4b80-94b1-57a39affbaf9" providerId="ADAL" clId="{019469F2-247E-4FE6-9BD6-B432D11218DF}" dt="2019-12-03T15:25:11.273" v="157" actId="14100"/>
          <ac:spMkLst>
            <pc:docMk/>
            <pc:sldMk cId="1363157255" sldId="2691"/>
            <ac:spMk id="31" creationId="{7BC67023-FA76-40DB-BD3F-3D867C07D34D}"/>
          </ac:spMkLst>
        </pc:spChg>
        <pc:spChg chg="mod ord">
          <ac:chgData name="Hegde, Neetesh" userId="38689e88-1323-4b80-94b1-57a39affbaf9" providerId="ADAL" clId="{019469F2-247E-4FE6-9BD6-B432D11218DF}" dt="2019-12-03T16:48:10.849" v="366" actId="1076"/>
          <ac:spMkLst>
            <pc:docMk/>
            <pc:sldMk cId="1363157255" sldId="2691"/>
            <ac:spMk id="35" creationId="{E805F5FB-4205-43AC-82A9-B2B67376F5D9}"/>
          </ac:spMkLst>
        </pc:spChg>
        <pc:spChg chg="mod">
          <ac:chgData name="Hegde, Neetesh" userId="38689e88-1323-4b80-94b1-57a39affbaf9" providerId="ADAL" clId="{019469F2-247E-4FE6-9BD6-B432D11218DF}" dt="2019-12-03T16:45:21.602" v="344" actId="1076"/>
          <ac:spMkLst>
            <pc:docMk/>
            <pc:sldMk cId="1363157255" sldId="2691"/>
            <ac:spMk id="36" creationId="{CF9D7386-FB94-4ECD-867B-459ABA8D6665}"/>
          </ac:spMkLst>
        </pc:spChg>
        <pc:spChg chg="mod">
          <ac:chgData name="Hegde, Neetesh" userId="38689e88-1323-4b80-94b1-57a39affbaf9" providerId="ADAL" clId="{019469F2-247E-4FE6-9BD6-B432D11218DF}" dt="2019-12-03T15:25:01.209" v="155" actId="1076"/>
          <ac:spMkLst>
            <pc:docMk/>
            <pc:sldMk cId="1363157255" sldId="2691"/>
            <ac:spMk id="37" creationId="{51B25720-2582-4967-828D-9387BE52A531}"/>
          </ac:spMkLst>
        </pc:spChg>
        <pc:spChg chg="mod">
          <ac:chgData name="Hegde, Neetesh" userId="38689e88-1323-4b80-94b1-57a39affbaf9" providerId="ADAL" clId="{019469F2-247E-4FE6-9BD6-B432D11218DF}" dt="2019-12-03T15:25:04.534" v="156" actId="1076"/>
          <ac:spMkLst>
            <pc:docMk/>
            <pc:sldMk cId="1363157255" sldId="2691"/>
            <ac:spMk id="38" creationId="{AFB4F310-C396-488B-AF79-B302908A9313}"/>
          </ac:spMkLst>
        </pc:spChg>
        <pc:spChg chg="add del mod">
          <ac:chgData name="Hegde, Neetesh" userId="38689e88-1323-4b80-94b1-57a39affbaf9" providerId="ADAL" clId="{019469F2-247E-4FE6-9BD6-B432D11218DF}" dt="2019-12-03T16:46:31.276" v="354" actId="207"/>
          <ac:spMkLst>
            <pc:docMk/>
            <pc:sldMk cId="1363157255" sldId="2691"/>
            <ac:spMk id="39" creationId="{85D8CDCB-0D4E-469B-9075-37A4109D15AF}"/>
          </ac:spMkLst>
        </pc:spChg>
        <pc:spChg chg="add mod">
          <ac:chgData name="Hegde, Neetesh" userId="38689e88-1323-4b80-94b1-57a39affbaf9" providerId="ADAL" clId="{019469F2-247E-4FE6-9BD6-B432D11218DF}" dt="2019-12-03T16:40:48.058" v="217" actId="14100"/>
          <ac:spMkLst>
            <pc:docMk/>
            <pc:sldMk cId="1363157255" sldId="2691"/>
            <ac:spMk id="61" creationId="{905734E0-764F-4928-A8C9-7C0952F4943E}"/>
          </ac:spMkLst>
        </pc:spChg>
        <pc:spChg chg="add mod ord">
          <ac:chgData name="Hegde, Neetesh" userId="38689e88-1323-4b80-94b1-57a39affbaf9" providerId="ADAL" clId="{019469F2-247E-4FE6-9BD6-B432D11218DF}" dt="2019-12-03T16:46:44.018" v="356" actId="207"/>
          <ac:spMkLst>
            <pc:docMk/>
            <pc:sldMk cId="1363157255" sldId="2691"/>
            <ac:spMk id="62" creationId="{108823C6-BDB5-4EA1-BAF7-CB0D55220560}"/>
          </ac:spMkLst>
        </pc:spChg>
        <pc:spChg chg="add mod">
          <ac:chgData name="Hegde, Neetesh" userId="38689e88-1323-4b80-94b1-57a39affbaf9" providerId="ADAL" clId="{019469F2-247E-4FE6-9BD6-B432D11218DF}" dt="2019-12-03T16:46:23.144" v="353" actId="207"/>
          <ac:spMkLst>
            <pc:docMk/>
            <pc:sldMk cId="1363157255" sldId="2691"/>
            <ac:spMk id="63" creationId="{D3A4C67E-7416-4F44-9372-7B349CDBB82F}"/>
          </ac:spMkLst>
        </pc:spChg>
        <pc:spChg chg="mod">
          <ac:chgData name="Hegde, Neetesh" userId="38689e88-1323-4b80-94b1-57a39affbaf9" providerId="ADAL" clId="{019469F2-247E-4FE6-9BD6-B432D11218DF}" dt="2019-12-03T16:47:50.056" v="363" actId="1582"/>
          <ac:spMkLst>
            <pc:docMk/>
            <pc:sldMk cId="1363157255" sldId="2691"/>
            <ac:spMk id="65" creationId="{C30E9A55-8C07-460F-B4EC-FD5D33B6E07E}"/>
          </ac:spMkLst>
        </pc:spChg>
        <pc:spChg chg="mod">
          <ac:chgData name="Hegde, Neetesh" userId="38689e88-1323-4b80-94b1-57a39affbaf9" providerId="ADAL" clId="{019469F2-247E-4FE6-9BD6-B432D11218DF}" dt="2019-12-03T16:47:50.056" v="363" actId="1582"/>
          <ac:spMkLst>
            <pc:docMk/>
            <pc:sldMk cId="1363157255" sldId="2691"/>
            <ac:spMk id="66" creationId="{128FCBFA-D2D2-420D-8C0B-231394CF3BDF}"/>
          </ac:spMkLst>
        </pc:spChg>
        <pc:spChg chg="mod">
          <ac:chgData name="Hegde, Neetesh" userId="38689e88-1323-4b80-94b1-57a39affbaf9" providerId="ADAL" clId="{019469F2-247E-4FE6-9BD6-B432D11218DF}" dt="2019-12-03T16:47:50.056" v="363" actId="1582"/>
          <ac:spMkLst>
            <pc:docMk/>
            <pc:sldMk cId="1363157255" sldId="2691"/>
            <ac:spMk id="67" creationId="{AF98422F-7C8C-43C6-911A-BED02F7E226C}"/>
          </ac:spMkLst>
        </pc:spChg>
        <pc:spChg chg="mod">
          <ac:chgData name="Hegde, Neetesh" userId="38689e88-1323-4b80-94b1-57a39affbaf9" providerId="ADAL" clId="{019469F2-247E-4FE6-9BD6-B432D11218DF}" dt="2019-12-03T16:47:50.056" v="363" actId="1582"/>
          <ac:spMkLst>
            <pc:docMk/>
            <pc:sldMk cId="1363157255" sldId="2691"/>
            <ac:spMk id="68" creationId="{B908B129-CA65-41A8-94B3-F3F4B25E2D88}"/>
          </ac:spMkLst>
        </pc:spChg>
        <pc:spChg chg="mod">
          <ac:chgData name="Hegde, Neetesh" userId="38689e88-1323-4b80-94b1-57a39affbaf9" providerId="ADAL" clId="{019469F2-247E-4FE6-9BD6-B432D11218DF}" dt="2019-12-03T16:47:50.056" v="363" actId="1582"/>
          <ac:spMkLst>
            <pc:docMk/>
            <pc:sldMk cId="1363157255" sldId="2691"/>
            <ac:spMk id="69" creationId="{CCF914D6-FD65-451B-9812-ABB9DB4A6970}"/>
          </ac:spMkLst>
        </pc:spChg>
        <pc:spChg chg="add mod">
          <ac:chgData name="Hegde, Neetesh" userId="38689e88-1323-4b80-94b1-57a39affbaf9" providerId="ADAL" clId="{019469F2-247E-4FE6-9BD6-B432D11218DF}" dt="2019-12-03T16:47:02.060" v="359" actId="1076"/>
          <ac:spMkLst>
            <pc:docMk/>
            <pc:sldMk cId="1363157255" sldId="2691"/>
            <ac:spMk id="73" creationId="{599AB1B8-125C-4138-BD99-5BAC84553B07}"/>
          </ac:spMkLst>
        </pc:spChg>
        <pc:spChg chg="add mod">
          <ac:chgData name="Hegde, Neetesh" userId="38689e88-1323-4b80-94b1-57a39affbaf9" providerId="ADAL" clId="{019469F2-247E-4FE6-9BD6-B432D11218DF}" dt="2019-12-03T16:40:53.590" v="218" actId="1076"/>
          <ac:spMkLst>
            <pc:docMk/>
            <pc:sldMk cId="1363157255" sldId="2691"/>
            <ac:spMk id="77" creationId="{A5D0F719-0299-4DFE-A8EB-00AEDA1ABA07}"/>
          </ac:spMkLst>
        </pc:spChg>
        <pc:spChg chg="add del mod">
          <ac:chgData name="Hegde, Neetesh" userId="38689e88-1323-4b80-94b1-57a39affbaf9" providerId="ADAL" clId="{019469F2-247E-4FE6-9BD6-B432D11218DF}" dt="2019-12-03T16:24:15.792" v="180" actId="478"/>
          <ac:spMkLst>
            <pc:docMk/>
            <pc:sldMk cId="1363157255" sldId="2691"/>
            <ac:spMk id="78" creationId="{E54CE6F1-33C8-40AF-8031-7BBDA0A38E5B}"/>
          </ac:spMkLst>
        </pc:spChg>
        <pc:spChg chg="add mod">
          <ac:chgData name="Hegde, Neetesh" userId="38689e88-1323-4b80-94b1-57a39affbaf9" providerId="ADAL" clId="{019469F2-247E-4FE6-9BD6-B432D11218DF}" dt="2019-12-03T16:43:21.433" v="239" actId="1076"/>
          <ac:spMkLst>
            <pc:docMk/>
            <pc:sldMk cId="1363157255" sldId="2691"/>
            <ac:spMk id="79" creationId="{A251277C-776C-4BB6-9B31-BE7C69109E34}"/>
          </ac:spMkLst>
        </pc:spChg>
        <pc:spChg chg="add del">
          <ac:chgData name="Hegde, Neetesh" userId="38689e88-1323-4b80-94b1-57a39affbaf9" providerId="ADAL" clId="{019469F2-247E-4FE6-9BD6-B432D11218DF}" dt="2019-12-03T16:43:48.138" v="246"/>
          <ac:spMkLst>
            <pc:docMk/>
            <pc:sldMk cId="1363157255" sldId="2691"/>
            <ac:spMk id="81" creationId="{EACDDF5A-BD28-4875-A12C-968ED6F4DCE5}"/>
          </ac:spMkLst>
        </pc:spChg>
        <pc:spChg chg="add mod">
          <ac:chgData name="Hegde, Neetesh" userId="38689e88-1323-4b80-94b1-57a39affbaf9" providerId="ADAL" clId="{019469F2-247E-4FE6-9BD6-B432D11218DF}" dt="2019-12-03T16:44:17.843" v="278" actId="1076"/>
          <ac:spMkLst>
            <pc:docMk/>
            <pc:sldMk cId="1363157255" sldId="2691"/>
            <ac:spMk id="82" creationId="{908DD098-EC3E-4B8C-952C-560DBD8DEC8E}"/>
          </ac:spMkLst>
        </pc:spChg>
        <pc:spChg chg="add mod">
          <ac:chgData name="Hegde, Neetesh" userId="38689e88-1323-4b80-94b1-57a39affbaf9" providerId="ADAL" clId="{019469F2-247E-4FE6-9BD6-B432D11218DF}" dt="2019-12-03T16:44:32.803" v="282" actId="1076"/>
          <ac:spMkLst>
            <pc:docMk/>
            <pc:sldMk cId="1363157255" sldId="2691"/>
            <ac:spMk id="83" creationId="{7D9DCFE9-1889-4844-A4D4-E9ED92F5152E}"/>
          </ac:spMkLst>
        </pc:spChg>
        <pc:spChg chg="mod ord">
          <ac:chgData name="Hegde, Neetesh" userId="38689e88-1323-4b80-94b1-57a39affbaf9" providerId="ADAL" clId="{019469F2-247E-4FE6-9BD6-B432D11218DF}" dt="2019-12-03T16:45:24.496" v="345" actId="166"/>
          <ac:spMkLst>
            <pc:docMk/>
            <pc:sldMk cId="1363157255" sldId="2691"/>
            <ac:spMk id="85" creationId="{1B541323-7266-4096-947F-1603E0C49147}"/>
          </ac:spMkLst>
        </pc:spChg>
        <pc:spChg chg="add mod">
          <ac:chgData name="Hegde, Neetesh" userId="38689e88-1323-4b80-94b1-57a39affbaf9" providerId="ADAL" clId="{019469F2-247E-4FE6-9BD6-B432D11218DF}" dt="2019-12-03T16:45:05.328" v="341" actId="20577"/>
          <ac:spMkLst>
            <pc:docMk/>
            <pc:sldMk cId="1363157255" sldId="2691"/>
            <ac:spMk id="87" creationId="{914478D0-9144-4158-9DE4-E8D596CECB44}"/>
          </ac:spMkLst>
        </pc:spChg>
        <pc:spChg chg="add mod">
          <ac:chgData name="Hegde, Neetesh" userId="38689e88-1323-4b80-94b1-57a39affbaf9" providerId="ADAL" clId="{019469F2-247E-4FE6-9BD6-B432D11218DF}" dt="2019-12-03T16:45:18.669" v="343" actId="1076"/>
          <ac:spMkLst>
            <pc:docMk/>
            <pc:sldMk cId="1363157255" sldId="2691"/>
            <ac:spMk id="88" creationId="{5DEA3E06-97AF-4692-BFB0-0041FA4A81BC}"/>
          </ac:spMkLst>
        </pc:spChg>
        <pc:spChg chg="add mod">
          <ac:chgData name="Hegde, Neetesh" userId="38689e88-1323-4b80-94b1-57a39affbaf9" providerId="ADAL" clId="{019469F2-247E-4FE6-9BD6-B432D11218DF}" dt="2019-12-03T16:45:52.787" v="349" actId="207"/>
          <ac:spMkLst>
            <pc:docMk/>
            <pc:sldMk cId="1363157255" sldId="2691"/>
            <ac:spMk id="89" creationId="{42799A31-30B7-4F14-B69E-1589199D772C}"/>
          </ac:spMkLst>
        </pc:spChg>
        <pc:grpChg chg="add del mod">
          <ac:chgData name="Hegde, Neetesh" userId="38689e88-1323-4b80-94b1-57a39affbaf9" providerId="ADAL" clId="{019469F2-247E-4FE6-9BD6-B432D11218DF}" dt="2019-12-03T15:13:40.643" v="17" actId="165"/>
          <ac:grpSpMkLst>
            <pc:docMk/>
            <pc:sldMk cId="1363157255" sldId="2691"/>
            <ac:grpSpMk id="4" creationId="{55BE6D34-F523-45E1-8AD5-0B86219A19B4}"/>
          </ac:grpSpMkLst>
        </pc:grpChg>
        <pc:grpChg chg="add del mod">
          <ac:chgData name="Hegde, Neetesh" userId="38689e88-1323-4b80-94b1-57a39affbaf9" providerId="ADAL" clId="{019469F2-247E-4FE6-9BD6-B432D11218DF}" dt="2019-12-03T15:16:06.007" v="40" actId="478"/>
          <ac:grpSpMkLst>
            <pc:docMk/>
            <pc:sldMk cId="1363157255" sldId="2691"/>
            <ac:grpSpMk id="5" creationId="{568D8AD5-11B4-49A6-A84A-7458EACE8C4D}"/>
          </ac:grpSpMkLst>
        </pc:grpChg>
        <pc:grpChg chg="add mod">
          <ac:chgData name="Hegde, Neetesh" userId="38689e88-1323-4b80-94b1-57a39affbaf9" providerId="ADAL" clId="{019469F2-247E-4FE6-9BD6-B432D11218DF}" dt="2019-12-03T15:14:43.542" v="32" actId="338"/>
          <ac:grpSpMkLst>
            <pc:docMk/>
            <pc:sldMk cId="1363157255" sldId="2691"/>
            <ac:grpSpMk id="6" creationId="{9CC57CD6-D038-4E8F-940E-E08B5E024C6B}"/>
          </ac:grpSpMkLst>
        </pc:grpChg>
        <pc:grpChg chg="add del">
          <ac:chgData name="Hegde, Neetesh" userId="38689e88-1323-4b80-94b1-57a39affbaf9" providerId="ADAL" clId="{019469F2-247E-4FE6-9BD6-B432D11218DF}" dt="2019-12-03T15:13:10.957" v="12" actId="165"/>
          <ac:grpSpMkLst>
            <pc:docMk/>
            <pc:sldMk cId="1363157255" sldId="2691"/>
            <ac:grpSpMk id="7" creationId="{A2BB5592-6F77-410C-BA0C-1AD601823C9A}"/>
          </ac:grpSpMkLst>
        </pc:grpChg>
        <pc:grpChg chg="mod topLvl">
          <ac:chgData name="Hegde, Neetesh" userId="38689e88-1323-4b80-94b1-57a39affbaf9" providerId="ADAL" clId="{019469F2-247E-4FE6-9BD6-B432D11218DF}" dt="2019-12-03T15:13:40.643" v="17" actId="165"/>
          <ac:grpSpMkLst>
            <pc:docMk/>
            <pc:sldMk cId="1363157255" sldId="2691"/>
            <ac:grpSpMk id="8" creationId="{50577C25-164A-4E63-8271-D8AD091125F8}"/>
          </ac:grpSpMkLst>
        </pc:grpChg>
        <pc:grpChg chg="del mod topLvl">
          <ac:chgData name="Hegde, Neetesh" userId="38689e88-1323-4b80-94b1-57a39affbaf9" providerId="ADAL" clId="{019469F2-247E-4FE6-9BD6-B432D11218DF}" dt="2019-12-03T15:13:50.293" v="20" actId="165"/>
          <ac:grpSpMkLst>
            <pc:docMk/>
            <pc:sldMk cId="1363157255" sldId="2691"/>
            <ac:grpSpMk id="9" creationId="{6028C83A-1E11-4487-B2AA-BCA9006C831D}"/>
          </ac:grpSpMkLst>
        </pc:grpChg>
        <pc:grpChg chg="del mod topLvl">
          <ac:chgData name="Hegde, Neetesh" userId="38689e88-1323-4b80-94b1-57a39affbaf9" providerId="ADAL" clId="{019469F2-247E-4FE6-9BD6-B432D11218DF}" dt="2019-12-03T15:14:48.133" v="33" actId="165"/>
          <ac:grpSpMkLst>
            <pc:docMk/>
            <pc:sldMk cId="1363157255" sldId="2691"/>
            <ac:grpSpMk id="10" creationId="{9D0B63F6-8897-4D57-9AEB-224E7CA1A99F}"/>
          </ac:grpSpMkLst>
        </pc:grpChg>
        <pc:grpChg chg="del mod topLvl">
          <ac:chgData name="Hegde, Neetesh" userId="38689e88-1323-4b80-94b1-57a39affbaf9" providerId="ADAL" clId="{019469F2-247E-4FE6-9BD6-B432D11218DF}" dt="2019-12-03T15:14:00.343" v="23" actId="165"/>
          <ac:grpSpMkLst>
            <pc:docMk/>
            <pc:sldMk cId="1363157255" sldId="2691"/>
            <ac:grpSpMk id="12" creationId="{5408A599-CFE6-42B0-8CD1-6EC887F94C79}"/>
          </ac:grpSpMkLst>
        </pc:grpChg>
        <pc:grpChg chg="mod topLvl">
          <ac:chgData name="Hegde, Neetesh" userId="38689e88-1323-4b80-94b1-57a39affbaf9" providerId="ADAL" clId="{019469F2-247E-4FE6-9BD6-B432D11218DF}" dt="2019-12-03T15:14:59.821" v="34" actId="1076"/>
          <ac:grpSpMkLst>
            <pc:docMk/>
            <pc:sldMk cId="1363157255" sldId="2691"/>
            <ac:grpSpMk id="17" creationId="{668EE410-BB3D-4472-A65B-A823BD2737B7}"/>
          </ac:grpSpMkLst>
        </pc:grpChg>
        <pc:grpChg chg="add mod">
          <ac:chgData name="Hegde, Neetesh" userId="38689e88-1323-4b80-94b1-57a39affbaf9" providerId="ADAL" clId="{019469F2-247E-4FE6-9BD6-B432D11218DF}" dt="2019-12-03T16:43:52.049" v="248"/>
          <ac:grpSpMkLst>
            <pc:docMk/>
            <pc:sldMk cId="1363157255" sldId="2691"/>
            <ac:grpSpMk id="32" creationId="{24A946B7-BB23-4ADC-B35B-7BC5B4D9E238}"/>
          </ac:grpSpMkLst>
        </pc:grpChg>
        <pc:grpChg chg="mod">
          <ac:chgData name="Hegde, Neetesh" userId="38689e88-1323-4b80-94b1-57a39affbaf9" providerId="ADAL" clId="{019469F2-247E-4FE6-9BD6-B432D11218DF}" dt="2019-12-03T16:43:52.049" v="248"/>
          <ac:grpSpMkLst>
            <pc:docMk/>
            <pc:sldMk cId="1363157255" sldId="2691"/>
            <ac:grpSpMk id="33" creationId="{B793A4A3-2D98-4B54-914E-972E0EAB23CE}"/>
          </ac:grpSpMkLst>
        </pc:grpChg>
        <pc:grpChg chg="add del">
          <ac:chgData name="Hegde, Neetesh" userId="38689e88-1323-4b80-94b1-57a39affbaf9" providerId="ADAL" clId="{019469F2-247E-4FE6-9BD6-B432D11218DF}" dt="2019-12-03T16:43:35.909" v="243" actId="478"/>
          <ac:grpSpMkLst>
            <pc:docMk/>
            <pc:sldMk cId="1363157255" sldId="2691"/>
            <ac:grpSpMk id="40" creationId="{35AD4E80-DBC0-4C7B-B145-A8F723F44E75}"/>
          </ac:grpSpMkLst>
        </pc:grpChg>
        <pc:grpChg chg="add del">
          <ac:chgData name="Hegde, Neetesh" userId="38689e88-1323-4b80-94b1-57a39affbaf9" providerId="ADAL" clId="{019469F2-247E-4FE6-9BD6-B432D11218DF}" dt="2019-12-03T16:41:11.197" v="219" actId="478"/>
          <ac:grpSpMkLst>
            <pc:docMk/>
            <pc:sldMk cId="1363157255" sldId="2691"/>
            <ac:grpSpMk id="52" creationId="{F4E84ED8-17CC-4940-8B64-99846DEC4EC2}"/>
          </ac:grpSpMkLst>
        </pc:grpChg>
        <pc:grpChg chg="add mod">
          <ac:chgData name="Hegde, Neetesh" userId="38689e88-1323-4b80-94b1-57a39affbaf9" providerId="ADAL" clId="{019469F2-247E-4FE6-9BD6-B432D11218DF}" dt="2019-12-03T15:25:28.642" v="159" actId="164"/>
          <ac:grpSpMkLst>
            <pc:docMk/>
            <pc:sldMk cId="1363157255" sldId="2691"/>
            <ac:grpSpMk id="64" creationId="{7E225293-88C9-4C68-99FA-9C664B723F63}"/>
          </ac:grpSpMkLst>
        </pc:grpChg>
        <pc:grpChg chg="add mod">
          <ac:chgData name="Hegde, Neetesh" userId="38689e88-1323-4b80-94b1-57a39affbaf9" providerId="ADAL" clId="{019469F2-247E-4FE6-9BD6-B432D11218DF}" dt="2019-12-03T15:24:24.428" v="145" actId="1076"/>
          <ac:grpSpMkLst>
            <pc:docMk/>
            <pc:sldMk cId="1363157255" sldId="2691"/>
            <ac:grpSpMk id="70" creationId="{89E9C757-E0AF-4A78-A100-C70AA47C1735}"/>
          </ac:grpSpMkLst>
        </pc:grpChg>
        <pc:grpChg chg="add mod">
          <ac:chgData name="Hegde, Neetesh" userId="38689e88-1323-4b80-94b1-57a39affbaf9" providerId="ADAL" clId="{019469F2-247E-4FE6-9BD6-B432D11218DF}" dt="2019-12-03T16:43:02.974" v="236" actId="1076"/>
          <ac:grpSpMkLst>
            <pc:docMk/>
            <pc:sldMk cId="1363157255" sldId="2691"/>
            <ac:grpSpMk id="71" creationId="{96DF33BF-4BA0-4948-9436-14CCD140C94A}"/>
          </ac:grpSpMkLst>
        </pc:grpChg>
        <pc:grpChg chg="add mod">
          <ac:chgData name="Hegde, Neetesh" userId="38689e88-1323-4b80-94b1-57a39affbaf9" providerId="ADAL" clId="{019469F2-247E-4FE6-9BD6-B432D11218DF}" dt="2019-12-03T16:46:05.491" v="350" actId="207"/>
          <ac:grpSpMkLst>
            <pc:docMk/>
            <pc:sldMk cId="1363157255" sldId="2691"/>
            <ac:grpSpMk id="72" creationId="{19F70325-679A-4535-824B-CA49C499111D}"/>
          </ac:grpSpMkLst>
        </pc:grpChg>
        <pc:grpChg chg="add del mod">
          <ac:chgData name="Hegde, Neetesh" userId="38689e88-1323-4b80-94b1-57a39affbaf9" providerId="ADAL" clId="{019469F2-247E-4FE6-9BD6-B432D11218DF}" dt="2019-12-03T16:44:43.436" v="285" actId="478"/>
          <ac:grpSpMkLst>
            <pc:docMk/>
            <pc:sldMk cId="1363157255" sldId="2691"/>
            <ac:grpSpMk id="84" creationId="{4D5D26E9-EC02-4A29-B57C-B12BECAF22F2}"/>
          </ac:grpSpMkLst>
        </pc:grpChg>
        <pc:picChg chg="del">
          <ac:chgData name="Hegde, Neetesh" userId="38689e88-1323-4b80-94b1-57a39affbaf9" providerId="ADAL" clId="{019469F2-247E-4FE6-9BD6-B432D11218DF}" dt="2019-12-03T16:44:43.436" v="285" actId="478"/>
          <ac:picMkLst>
            <pc:docMk/>
            <pc:sldMk cId="1363157255" sldId="2691"/>
            <ac:picMk id="86" creationId="{1DF18995-7F23-4162-864C-5B6E13434D2C}"/>
          </ac:picMkLst>
        </pc:picChg>
        <pc:picChg chg="add mod">
          <ac:chgData name="Hegde, Neetesh" userId="38689e88-1323-4b80-94b1-57a39affbaf9" providerId="ADAL" clId="{019469F2-247E-4FE6-9BD6-B432D11218DF}" dt="2019-12-03T15:24:17.055" v="144" actId="164"/>
          <ac:picMkLst>
            <pc:docMk/>
            <pc:sldMk cId="1363157255" sldId="2691"/>
            <ac:picMk id="1026" creationId="{25F2DBD4-0F21-4B7F-B7EF-C3C5BACA196D}"/>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Pentagon 6"/>
          <p:cNvSpPr/>
          <p:nvPr userDrawn="1"/>
        </p:nvSpPr>
        <p:spPr>
          <a:xfrm flipH="1">
            <a:off x="6367765" y="0"/>
            <a:ext cx="5467350" cy="6858000"/>
          </a:xfrm>
          <a:prstGeom prst="homePlate">
            <a:avLst>
              <a:gd name="adj" fmla="val 252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entagon 7"/>
          <p:cNvSpPr/>
          <p:nvPr userDrawn="1"/>
        </p:nvSpPr>
        <p:spPr>
          <a:xfrm flipH="1">
            <a:off x="6546207" y="0"/>
            <a:ext cx="5467350" cy="6858000"/>
          </a:xfrm>
          <a:prstGeom prst="homePlate">
            <a:avLst>
              <a:gd name="adj" fmla="val 252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entagon 9"/>
          <p:cNvSpPr/>
          <p:nvPr userDrawn="1"/>
        </p:nvSpPr>
        <p:spPr>
          <a:xfrm flipH="1">
            <a:off x="6724649" y="0"/>
            <a:ext cx="5467350" cy="6858000"/>
          </a:xfrm>
          <a:prstGeom prst="homePlate">
            <a:avLst>
              <a:gd name="adj" fmla="val 2527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4"/>
          <p:cNvGrpSpPr>
            <a:grpSpLocks noChangeAspect="1"/>
          </p:cNvGrpSpPr>
          <p:nvPr userDrawn="1"/>
        </p:nvGrpSpPr>
        <p:grpSpPr bwMode="auto">
          <a:xfrm>
            <a:off x="0" y="191294"/>
            <a:ext cx="2997182" cy="6475412"/>
            <a:chOff x="2874" y="0"/>
            <a:chExt cx="2000" cy="4321"/>
          </a:xfrm>
          <a:solidFill>
            <a:schemeClr val="bg2">
              <a:lumMod val="85000"/>
              <a:alpha val="20000"/>
            </a:schemeClr>
          </a:solidFill>
        </p:grpSpPr>
        <p:sp>
          <p:nvSpPr>
            <p:cNvPr id="16" name="Freeform 5"/>
            <p:cNvSpPr>
              <a:spLocks/>
            </p:cNvSpPr>
            <p:nvPr/>
          </p:nvSpPr>
          <p:spPr bwMode="auto">
            <a:xfrm>
              <a:off x="3151" y="3112"/>
              <a:ext cx="660" cy="414"/>
            </a:xfrm>
            <a:custGeom>
              <a:avLst/>
              <a:gdLst>
                <a:gd name="T0" fmla="*/ 395 w 439"/>
                <a:gd name="T1" fmla="*/ 0 h 276"/>
                <a:gd name="T2" fmla="*/ 44 w 439"/>
                <a:gd name="T3" fmla="*/ 0 h 276"/>
                <a:gd name="T4" fmla="*/ 0 w 439"/>
                <a:gd name="T5" fmla="*/ 42 h 276"/>
                <a:gd name="T6" fmla="*/ 0 w 439"/>
                <a:gd name="T7" fmla="*/ 235 h 276"/>
                <a:gd name="T8" fmla="*/ 44 w 439"/>
                <a:gd name="T9" fmla="*/ 276 h 276"/>
                <a:gd name="T10" fmla="*/ 395 w 439"/>
                <a:gd name="T11" fmla="*/ 276 h 276"/>
                <a:gd name="T12" fmla="*/ 439 w 439"/>
                <a:gd name="T13" fmla="*/ 235 h 276"/>
                <a:gd name="T14" fmla="*/ 439 w 439"/>
                <a:gd name="T15" fmla="*/ 42 h 276"/>
                <a:gd name="T16" fmla="*/ 395 w 4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276">
                  <a:moveTo>
                    <a:pt x="395" y="0"/>
                  </a:moveTo>
                  <a:cubicBezTo>
                    <a:pt x="395" y="0"/>
                    <a:pt x="395" y="0"/>
                    <a:pt x="44" y="0"/>
                  </a:cubicBezTo>
                  <a:cubicBezTo>
                    <a:pt x="20" y="0"/>
                    <a:pt x="0" y="19"/>
                    <a:pt x="0" y="42"/>
                  </a:cubicBezTo>
                  <a:cubicBezTo>
                    <a:pt x="0" y="42"/>
                    <a:pt x="0" y="42"/>
                    <a:pt x="0" y="235"/>
                  </a:cubicBezTo>
                  <a:cubicBezTo>
                    <a:pt x="0" y="257"/>
                    <a:pt x="20" y="276"/>
                    <a:pt x="44" y="276"/>
                  </a:cubicBezTo>
                  <a:cubicBezTo>
                    <a:pt x="44" y="276"/>
                    <a:pt x="44" y="276"/>
                    <a:pt x="395" y="276"/>
                  </a:cubicBezTo>
                  <a:cubicBezTo>
                    <a:pt x="419" y="276"/>
                    <a:pt x="439" y="257"/>
                    <a:pt x="439" y="235"/>
                  </a:cubicBezTo>
                  <a:cubicBezTo>
                    <a:pt x="439" y="42"/>
                    <a:pt x="439" y="42"/>
                    <a:pt x="439" y="42"/>
                  </a:cubicBezTo>
                  <a:cubicBezTo>
                    <a:pt x="439" y="19"/>
                    <a:pt x="419" y="0"/>
                    <a:pt x="3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p:cNvSpPr>
              <a:spLocks/>
            </p:cNvSpPr>
            <p:nvPr/>
          </p:nvSpPr>
          <p:spPr bwMode="auto">
            <a:xfrm>
              <a:off x="2966" y="3612"/>
              <a:ext cx="1031" cy="709"/>
            </a:xfrm>
            <a:custGeom>
              <a:avLst/>
              <a:gdLst>
                <a:gd name="T0" fmla="*/ 891 w 1031"/>
                <a:gd name="T1" fmla="*/ 525 h 709"/>
                <a:gd name="T2" fmla="*/ 814 w 1031"/>
                <a:gd name="T3" fmla="*/ 0 h 709"/>
                <a:gd name="T4" fmla="*/ 221 w 1031"/>
                <a:gd name="T5" fmla="*/ 0 h 709"/>
                <a:gd name="T6" fmla="*/ 144 w 1031"/>
                <a:gd name="T7" fmla="*/ 525 h 709"/>
                <a:gd name="T8" fmla="*/ 0 w 1031"/>
                <a:gd name="T9" fmla="*/ 525 h 709"/>
                <a:gd name="T10" fmla="*/ 0 w 1031"/>
                <a:gd name="T11" fmla="*/ 709 h 709"/>
                <a:gd name="T12" fmla="*/ 1031 w 1031"/>
                <a:gd name="T13" fmla="*/ 709 h 709"/>
                <a:gd name="T14" fmla="*/ 1031 w 1031"/>
                <a:gd name="T15" fmla="*/ 525 h 709"/>
                <a:gd name="T16" fmla="*/ 891 w 1031"/>
                <a:gd name="T17" fmla="*/ 525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709">
                  <a:moveTo>
                    <a:pt x="891" y="525"/>
                  </a:moveTo>
                  <a:lnTo>
                    <a:pt x="814" y="0"/>
                  </a:lnTo>
                  <a:lnTo>
                    <a:pt x="221" y="0"/>
                  </a:lnTo>
                  <a:lnTo>
                    <a:pt x="144" y="525"/>
                  </a:lnTo>
                  <a:lnTo>
                    <a:pt x="0" y="525"/>
                  </a:lnTo>
                  <a:lnTo>
                    <a:pt x="0" y="709"/>
                  </a:lnTo>
                  <a:lnTo>
                    <a:pt x="1031" y="709"/>
                  </a:lnTo>
                  <a:lnTo>
                    <a:pt x="1031" y="525"/>
                  </a:lnTo>
                  <a:lnTo>
                    <a:pt x="891"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7"/>
            <p:cNvSpPr>
              <a:spLocks/>
            </p:cNvSpPr>
            <p:nvPr/>
          </p:nvSpPr>
          <p:spPr bwMode="auto">
            <a:xfrm>
              <a:off x="2874" y="2325"/>
              <a:ext cx="1162" cy="709"/>
            </a:xfrm>
            <a:custGeom>
              <a:avLst/>
              <a:gdLst>
                <a:gd name="T0" fmla="*/ 277 w 772"/>
                <a:gd name="T1" fmla="*/ 323 h 473"/>
                <a:gd name="T2" fmla="*/ 277 w 772"/>
                <a:gd name="T3" fmla="*/ 473 h 473"/>
                <a:gd name="T4" fmla="*/ 531 w 772"/>
                <a:gd name="T5" fmla="*/ 473 h 473"/>
                <a:gd name="T6" fmla="*/ 531 w 772"/>
                <a:gd name="T7" fmla="*/ 323 h 473"/>
                <a:gd name="T8" fmla="*/ 731 w 772"/>
                <a:gd name="T9" fmla="*/ 323 h 473"/>
                <a:gd name="T10" fmla="*/ 772 w 772"/>
                <a:gd name="T11" fmla="*/ 283 h 473"/>
                <a:gd name="T12" fmla="*/ 772 w 772"/>
                <a:gd name="T13" fmla="*/ 41 h 473"/>
                <a:gd name="T14" fmla="*/ 731 w 772"/>
                <a:gd name="T15" fmla="*/ 0 h 473"/>
                <a:gd name="T16" fmla="*/ 0 w 772"/>
                <a:gd name="T17" fmla="*/ 0 h 473"/>
                <a:gd name="T18" fmla="*/ 0 w 772"/>
                <a:gd name="T19" fmla="*/ 323 h 473"/>
                <a:gd name="T20" fmla="*/ 277 w 772"/>
                <a:gd name="T21" fmla="*/ 32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473">
                  <a:moveTo>
                    <a:pt x="277" y="323"/>
                  </a:moveTo>
                  <a:cubicBezTo>
                    <a:pt x="277" y="473"/>
                    <a:pt x="277" y="473"/>
                    <a:pt x="277" y="473"/>
                  </a:cubicBezTo>
                  <a:cubicBezTo>
                    <a:pt x="531" y="473"/>
                    <a:pt x="531" y="473"/>
                    <a:pt x="531" y="473"/>
                  </a:cubicBezTo>
                  <a:cubicBezTo>
                    <a:pt x="531" y="323"/>
                    <a:pt x="531" y="323"/>
                    <a:pt x="531" y="323"/>
                  </a:cubicBezTo>
                  <a:cubicBezTo>
                    <a:pt x="731" y="323"/>
                    <a:pt x="731" y="323"/>
                    <a:pt x="731" y="323"/>
                  </a:cubicBezTo>
                  <a:cubicBezTo>
                    <a:pt x="754" y="323"/>
                    <a:pt x="772" y="305"/>
                    <a:pt x="772" y="283"/>
                  </a:cubicBezTo>
                  <a:cubicBezTo>
                    <a:pt x="772" y="41"/>
                    <a:pt x="772" y="41"/>
                    <a:pt x="772" y="41"/>
                  </a:cubicBezTo>
                  <a:cubicBezTo>
                    <a:pt x="772" y="18"/>
                    <a:pt x="754" y="0"/>
                    <a:pt x="731" y="0"/>
                  </a:cubicBezTo>
                  <a:cubicBezTo>
                    <a:pt x="430" y="0"/>
                    <a:pt x="190" y="0"/>
                    <a:pt x="0" y="0"/>
                  </a:cubicBezTo>
                  <a:cubicBezTo>
                    <a:pt x="0" y="323"/>
                    <a:pt x="0" y="323"/>
                    <a:pt x="0" y="323"/>
                  </a:cubicBezTo>
                  <a:cubicBezTo>
                    <a:pt x="277" y="323"/>
                    <a:pt x="277" y="323"/>
                    <a:pt x="277"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 name="Freeform 8"/>
            <p:cNvSpPr>
              <a:spLocks noEditPoints="1"/>
            </p:cNvSpPr>
            <p:nvPr/>
          </p:nvSpPr>
          <p:spPr bwMode="auto">
            <a:xfrm>
              <a:off x="2874" y="0"/>
              <a:ext cx="713" cy="880"/>
            </a:xfrm>
            <a:custGeom>
              <a:avLst/>
              <a:gdLst>
                <a:gd name="T0" fmla="*/ 427 w 474"/>
                <a:gd name="T1" fmla="*/ 587 h 587"/>
                <a:gd name="T2" fmla="*/ 474 w 474"/>
                <a:gd name="T3" fmla="*/ 540 h 587"/>
                <a:gd name="T4" fmla="*/ 474 w 474"/>
                <a:gd name="T5" fmla="*/ 49 h 587"/>
                <a:gd name="T6" fmla="*/ 427 w 474"/>
                <a:gd name="T7" fmla="*/ 0 h 587"/>
                <a:gd name="T8" fmla="*/ 0 w 474"/>
                <a:gd name="T9" fmla="*/ 0 h 587"/>
                <a:gd name="T10" fmla="*/ 0 w 474"/>
                <a:gd name="T11" fmla="*/ 587 h 587"/>
                <a:gd name="T12" fmla="*/ 427 w 474"/>
                <a:gd name="T13" fmla="*/ 587 h 587"/>
                <a:gd name="T14" fmla="*/ 227 w 474"/>
                <a:gd name="T15" fmla="*/ 121 h 587"/>
                <a:gd name="T16" fmla="*/ 348 w 474"/>
                <a:gd name="T17" fmla="*/ 241 h 587"/>
                <a:gd name="T18" fmla="*/ 227 w 474"/>
                <a:gd name="T19" fmla="*/ 362 h 587"/>
                <a:gd name="T20" fmla="*/ 106 w 474"/>
                <a:gd name="T21" fmla="*/ 241 h 587"/>
                <a:gd name="T22" fmla="*/ 227 w 474"/>
                <a:gd name="T23" fmla="*/ 121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4" h="587">
                  <a:moveTo>
                    <a:pt x="427" y="587"/>
                  </a:moveTo>
                  <a:cubicBezTo>
                    <a:pt x="452" y="587"/>
                    <a:pt x="474" y="566"/>
                    <a:pt x="474" y="540"/>
                  </a:cubicBezTo>
                  <a:cubicBezTo>
                    <a:pt x="474" y="49"/>
                    <a:pt x="474" y="49"/>
                    <a:pt x="474" y="49"/>
                  </a:cubicBezTo>
                  <a:cubicBezTo>
                    <a:pt x="474" y="22"/>
                    <a:pt x="452" y="0"/>
                    <a:pt x="427" y="0"/>
                  </a:cubicBezTo>
                  <a:cubicBezTo>
                    <a:pt x="250" y="0"/>
                    <a:pt x="111" y="0"/>
                    <a:pt x="0" y="0"/>
                  </a:cubicBezTo>
                  <a:cubicBezTo>
                    <a:pt x="0" y="587"/>
                    <a:pt x="0" y="587"/>
                    <a:pt x="0" y="587"/>
                  </a:cubicBezTo>
                  <a:cubicBezTo>
                    <a:pt x="427" y="587"/>
                    <a:pt x="427" y="587"/>
                    <a:pt x="427" y="587"/>
                  </a:cubicBezTo>
                  <a:close/>
                  <a:moveTo>
                    <a:pt x="227" y="121"/>
                  </a:moveTo>
                  <a:cubicBezTo>
                    <a:pt x="294" y="121"/>
                    <a:pt x="348" y="175"/>
                    <a:pt x="348" y="241"/>
                  </a:cubicBezTo>
                  <a:cubicBezTo>
                    <a:pt x="348" y="308"/>
                    <a:pt x="294" y="362"/>
                    <a:pt x="227" y="362"/>
                  </a:cubicBezTo>
                  <a:cubicBezTo>
                    <a:pt x="160" y="362"/>
                    <a:pt x="106" y="308"/>
                    <a:pt x="106" y="241"/>
                  </a:cubicBezTo>
                  <a:cubicBezTo>
                    <a:pt x="106" y="175"/>
                    <a:pt x="160" y="121"/>
                    <a:pt x="22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9"/>
            <p:cNvSpPr>
              <a:spLocks/>
            </p:cNvSpPr>
            <p:nvPr/>
          </p:nvSpPr>
          <p:spPr bwMode="auto">
            <a:xfrm>
              <a:off x="3626" y="190"/>
              <a:ext cx="113" cy="500"/>
            </a:xfrm>
            <a:custGeom>
              <a:avLst/>
              <a:gdLst>
                <a:gd name="T0" fmla="*/ 32 w 75"/>
                <a:gd name="T1" fmla="*/ 0 h 333"/>
                <a:gd name="T2" fmla="*/ 0 w 75"/>
                <a:gd name="T3" fmla="*/ 0 h 333"/>
                <a:gd name="T4" fmla="*/ 0 w 75"/>
                <a:gd name="T5" fmla="*/ 333 h 333"/>
                <a:gd name="T6" fmla="*/ 32 w 75"/>
                <a:gd name="T7" fmla="*/ 333 h 333"/>
                <a:gd name="T8" fmla="*/ 75 w 75"/>
                <a:gd name="T9" fmla="*/ 291 h 333"/>
                <a:gd name="T10" fmla="*/ 75 w 75"/>
                <a:gd name="T11" fmla="*/ 41 h 333"/>
                <a:gd name="T12" fmla="*/ 32 w 75"/>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75" h="333">
                  <a:moveTo>
                    <a:pt x="32" y="0"/>
                  </a:moveTo>
                  <a:cubicBezTo>
                    <a:pt x="0" y="0"/>
                    <a:pt x="0" y="0"/>
                    <a:pt x="0" y="0"/>
                  </a:cubicBezTo>
                  <a:cubicBezTo>
                    <a:pt x="0" y="333"/>
                    <a:pt x="0" y="333"/>
                    <a:pt x="0" y="333"/>
                  </a:cubicBezTo>
                  <a:cubicBezTo>
                    <a:pt x="32" y="333"/>
                    <a:pt x="32" y="333"/>
                    <a:pt x="32" y="333"/>
                  </a:cubicBezTo>
                  <a:cubicBezTo>
                    <a:pt x="55" y="333"/>
                    <a:pt x="75" y="314"/>
                    <a:pt x="75" y="291"/>
                  </a:cubicBezTo>
                  <a:cubicBezTo>
                    <a:pt x="75" y="41"/>
                    <a:pt x="75" y="41"/>
                    <a:pt x="75" y="41"/>
                  </a:cubicBezTo>
                  <a:cubicBezTo>
                    <a:pt x="75" y="18"/>
                    <a:pt x="55"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Freeform 10"/>
            <p:cNvSpPr>
              <a:spLocks/>
            </p:cNvSpPr>
            <p:nvPr/>
          </p:nvSpPr>
          <p:spPr bwMode="auto">
            <a:xfrm>
              <a:off x="3778" y="270"/>
              <a:ext cx="92" cy="334"/>
            </a:xfrm>
            <a:custGeom>
              <a:avLst/>
              <a:gdLst>
                <a:gd name="T0" fmla="*/ 22 w 61"/>
                <a:gd name="T1" fmla="*/ 0 h 223"/>
                <a:gd name="T2" fmla="*/ 0 w 61"/>
                <a:gd name="T3" fmla="*/ 0 h 223"/>
                <a:gd name="T4" fmla="*/ 0 w 61"/>
                <a:gd name="T5" fmla="*/ 223 h 223"/>
                <a:gd name="T6" fmla="*/ 22 w 61"/>
                <a:gd name="T7" fmla="*/ 223 h 223"/>
                <a:gd name="T8" fmla="*/ 61 w 61"/>
                <a:gd name="T9" fmla="*/ 183 h 223"/>
                <a:gd name="T10" fmla="*/ 61 w 61"/>
                <a:gd name="T11" fmla="*/ 42 h 223"/>
                <a:gd name="T12" fmla="*/ 22 w 61"/>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61" h="223">
                  <a:moveTo>
                    <a:pt x="22" y="0"/>
                  </a:moveTo>
                  <a:cubicBezTo>
                    <a:pt x="0" y="0"/>
                    <a:pt x="0" y="0"/>
                    <a:pt x="0" y="0"/>
                  </a:cubicBezTo>
                  <a:cubicBezTo>
                    <a:pt x="0" y="223"/>
                    <a:pt x="0" y="223"/>
                    <a:pt x="0" y="223"/>
                  </a:cubicBezTo>
                  <a:cubicBezTo>
                    <a:pt x="22" y="223"/>
                    <a:pt x="22" y="223"/>
                    <a:pt x="22" y="223"/>
                  </a:cubicBezTo>
                  <a:cubicBezTo>
                    <a:pt x="43" y="223"/>
                    <a:pt x="61" y="204"/>
                    <a:pt x="61" y="183"/>
                  </a:cubicBezTo>
                  <a:cubicBezTo>
                    <a:pt x="61" y="42"/>
                    <a:pt x="61" y="42"/>
                    <a:pt x="61" y="42"/>
                  </a:cubicBezTo>
                  <a:cubicBezTo>
                    <a:pt x="61" y="19"/>
                    <a:pt x="4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11"/>
            <p:cNvSpPr>
              <a:spLocks noEditPoints="1"/>
            </p:cNvSpPr>
            <p:nvPr/>
          </p:nvSpPr>
          <p:spPr bwMode="auto">
            <a:xfrm>
              <a:off x="2874" y="1051"/>
              <a:ext cx="2000" cy="1701"/>
            </a:xfrm>
            <a:custGeom>
              <a:avLst/>
              <a:gdLst>
                <a:gd name="T0" fmla="*/ 1186 w 1329"/>
                <a:gd name="T1" fmla="*/ 919 h 1134"/>
                <a:gd name="T2" fmla="*/ 1186 w 1329"/>
                <a:gd name="T3" fmla="*/ 457 h 1134"/>
                <a:gd name="T4" fmla="*/ 795 w 1329"/>
                <a:gd name="T5" fmla="*/ 66 h 1134"/>
                <a:gd name="T6" fmla="*/ 771 w 1329"/>
                <a:gd name="T7" fmla="*/ 66 h 1134"/>
                <a:gd name="T8" fmla="*/ 771 w 1329"/>
                <a:gd name="T9" fmla="*/ 42 h 1134"/>
                <a:gd name="T10" fmla="*/ 731 w 1329"/>
                <a:gd name="T11" fmla="*/ 0 h 1134"/>
                <a:gd name="T12" fmla="*/ 0 w 1329"/>
                <a:gd name="T13" fmla="*/ 0 h 1134"/>
                <a:gd name="T14" fmla="*/ 0 w 1329"/>
                <a:gd name="T15" fmla="*/ 335 h 1134"/>
                <a:gd name="T16" fmla="*/ 39 w 1329"/>
                <a:gd name="T17" fmla="*/ 335 h 1134"/>
                <a:gd name="T18" fmla="*/ 39 w 1329"/>
                <a:gd name="T19" fmla="*/ 614 h 1134"/>
                <a:gd name="T20" fmla="*/ 0 w 1329"/>
                <a:gd name="T21" fmla="*/ 614 h 1134"/>
                <a:gd name="T22" fmla="*/ 0 w 1329"/>
                <a:gd name="T23" fmla="*/ 767 h 1134"/>
                <a:gd name="T24" fmla="*/ 731 w 1329"/>
                <a:gd name="T25" fmla="*/ 767 h 1134"/>
                <a:gd name="T26" fmla="*/ 771 w 1329"/>
                <a:gd name="T27" fmla="*/ 725 h 1134"/>
                <a:gd name="T28" fmla="*/ 771 w 1329"/>
                <a:gd name="T29" fmla="*/ 251 h 1134"/>
                <a:gd name="T30" fmla="*/ 795 w 1329"/>
                <a:gd name="T31" fmla="*/ 251 h 1134"/>
                <a:gd name="T32" fmla="*/ 1000 w 1329"/>
                <a:gd name="T33" fmla="*/ 457 h 1134"/>
                <a:gd name="T34" fmla="*/ 1000 w 1329"/>
                <a:gd name="T35" fmla="*/ 922 h 1134"/>
                <a:gd name="T36" fmla="*/ 862 w 1329"/>
                <a:gd name="T37" fmla="*/ 1134 h 1134"/>
                <a:gd name="T38" fmla="*/ 937 w 1329"/>
                <a:gd name="T39" fmla="*/ 1134 h 1134"/>
                <a:gd name="T40" fmla="*/ 1095 w 1329"/>
                <a:gd name="T41" fmla="*/ 976 h 1134"/>
                <a:gd name="T42" fmla="*/ 1255 w 1329"/>
                <a:gd name="T43" fmla="*/ 1134 h 1134"/>
                <a:gd name="T44" fmla="*/ 1329 w 1329"/>
                <a:gd name="T45" fmla="*/ 1134 h 1134"/>
                <a:gd name="T46" fmla="*/ 1186 w 1329"/>
                <a:gd name="T47" fmla="*/ 919 h 1134"/>
                <a:gd name="T48" fmla="*/ 174 w 1329"/>
                <a:gd name="T49" fmla="*/ 614 h 1134"/>
                <a:gd name="T50" fmla="*/ 92 w 1329"/>
                <a:gd name="T51" fmla="*/ 614 h 1134"/>
                <a:gd name="T52" fmla="*/ 92 w 1329"/>
                <a:gd name="T53" fmla="*/ 335 h 1134"/>
                <a:gd name="T54" fmla="*/ 174 w 1329"/>
                <a:gd name="T55" fmla="*/ 335 h 1134"/>
                <a:gd name="T56" fmla="*/ 174 w 1329"/>
                <a:gd name="T57" fmla="*/ 614 h 1134"/>
                <a:gd name="T58" fmla="*/ 310 w 1329"/>
                <a:gd name="T59" fmla="*/ 614 h 1134"/>
                <a:gd name="T60" fmla="*/ 227 w 1329"/>
                <a:gd name="T61" fmla="*/ 614 h 1134"/>
                <a:gd name="T62" fmla="*/ 227 w 1329"/>
                <a:gd name="T63" fmla="*/ 335 h 1134"/>
                <a:gd name="T64" fmla="*/ 310 w 1329"/>
                <a:gd name="T65" fmla="*/ 335 h 1134"/>
                <a:gd name="T66" fmla="*/ 310 w 1329"/>
                <a:gd name="T67" fmla="*/ 61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9" h="1134">
                  <a:moveTo>
                    <a:pt x="1186" y="919"/>
                  </a:moveTo>
                  <a:cubicBezTo>
                    <a:pt x="1186" y="457"/>
                    <a:pt x="1186" y="457"/>
                    <a:pt x="1186" y="457"/>
                  </a:cubicBezTo>
                  <a:cubicBezTo>
                    <a:pt x="1186" y="241"/>
                    <a:pt x="1010" y="66"/>
                    <a:pt x="795" y="66"/>
                  </a:cubicBezTo>
                  <a:cubicBezTo>
                    <a:pt x="771" y="66"/>
                    <a:pt x="771" y="66"/>
                    <a:pt x="771" y="66"/>
                  </a:cubicBezTo>
                  <a:cubicBezTo>
                    <a:pt x="771" y="42"/>
                    <a:pt x="771" y="42"/>
                    <a:pt x="771" y="42"/>
                  </a:cubicBezTo>
                  <a:cubicBezTo>
                    <a:pt x="771" y="19"/>
                    <a:pt x="754" y="0"/>
                    <a:pt x="731" y="0"/>
                  </a:cubicBezTo>
                  <a:cubicBezTo>
                    <a:pt x="430" y="0"/>
                    <a:pt x="190" y="0"/>
                    <a:pt x="0" y="0"/>
                  </a:cubicBezTo>
                  <a:cubicBezTo>
                    <a:pt x="0" y="335"/>
                    <a:pt x="0" y="335"/>
                    <a:pt x="0" y="335"/>
                  </a:cubicBezTo>
                  <a:cubicBezTo>
                    <a:pt x="39" y="335"/>
                    <a:pt x="39" y="335"/>
                    <a:pt x="39" y="335"/>
                  </a:cubicBezTo>
                  <a:cubicBezTo>
                    <a:pt x="39" y="614"/>
                    <a:pt x="39" y="614"/>
                    <a:pt x="39" y="614"/>
                  </a:cubicBezTo>
                  <a:cubicBezTo>
                    <a:pt x="23" y="614"/>
                    <a:pt x="10" y="614"/>
                    <a:pt x="0" y="614"/>
                  </a:cubicBezTo>
                  <a:cubicBezTo>
                    <a:pt x="0" y="767"/>
                    <a:pt x="0" y="767"/>
                    <a:pt x="0" y="767"/>
                  </a:cubicBezTo>
                  <a:cubicBezTo>
                    <a:pt x="731" y="767"/>
                    <a:pt x="731" y="767"/>
                    <a:pt x="731" y="767"/>
                  </a:cubicBezTo>
                  <a:cubicBezTo>
                    <a:pt x="754" y="767"/>
                    <a:pt x="771" y="748"/>
                    <a:pt x="771" y="725"/>
                  </a:cubicBezTo>
                  <a:cubicBezTo>
                    <a:pt x="771" y="251"/>
                    <a:pt x="771" y="251"/>
                    <a:pt x="771" y="251"/>
                  </a:cubicBezTo>
                  <a:cubicBezTo>
                    <a:pt x="795" y="251"/>
                    <a:pt x="795" y="251"/>
                    <a:pt x="795" y="251"/>
                  </a:cubicBezTo>
                  <a:cubicBezTo>
                    <a:pt x="908" y="251"/>
                    <a:pt x="1000" y="344"/>
                    <a:pt x="1000" y="457"/>
                  </a:cubicBezTo>
                  <a:cubicBezTo>
                    <a:pt x="1000" y="922"/>
                    <a:pt x="1000" y="922"/>
                    <a:pt x="1000" y="922"/>
                  </a:cubicBezTo>
                  <a:cubicBezTo>
                    <a:pt x="919" y="957"/>
                    <a:pt x="862" y="1039"/>
                    <a:pt x="862" y="1134"/>
                  </a:cubicBezTo>
                  <a:cubicBezTo>
                    <a:pt x="937" y="1134"/>
                    <a:pt x="937" y="1134"/>
                    <a:pt x="937" y="1134"/>
                  </a:cubicBezTo>
                  <a:cubicBezTo>
                    <a:pt x="937" y="1046"/>
                    <a:pt x="1007" y="976"/>
                    <a:pt x="1095" y="976"/>
                  </a:cubicBezTo>
                  <a:cubicBezTo>
                    <a:pt x="1183" y="976"/>
                    <a:pt x="1255" y="1046"/>
                    <a:pt x="1255" y="1134"/>
                  </a:cubicBezTo>
                  <a:cubicBezTo>
                    <a:pt x="1329" y="1134"/>
                    <a:pt x="1329" y="1134"/>
                    <a:pt x="1329" y="1134"/>
                  </a:cubicBezTo>
                  <a:cubicBezTo>
                    <a:pt x="1329" y="1038"/>
                    <a:pt x="1270" y="954"/>
                    <a:pt x="1186" y="919"/>
                  </a:cubicBezTo>
                  <a:close/>
                  <a:moveTo>
                    <a:pt x="174" y="614"/>
                  </a:moveTo>
                  <a:cubicBezTo>
                    <a:pt x="92" y="614"/>
                    <a:pt x="92" y="614"/>
                    <a:pt x="92" y="614"/>
                  </a:cubicBezTo>
                  <a:cubicBezTo>
                    <a:pt x="92" y="335"/>
                    <a:pt x="92" y="335"/>
                    <a:pt x="92" y="335"/>
                  </a:cubicBezTo>
                  <a:cubicBezTo>
                    <a:pt x="174" y="335"/>
                    <a:pt x="174" y="335"/>
                    <a:pt x="174" y="335"/>
                  </a:cubicBezTo>
                  <a:lnTo>
                    <a:pt x="174" y="614"/>
                  </a:lnTo>
                  <a:close/>
                  <a:moveTo>
                    <a:pt x="310" y="614"/>
                  </a:moveTo>
                  <a:cubicBezTo>
                    <a:pt x="227" y="614"/>
                    <a:pt x="227" y="614"/>
                    <a:pt x="227" y="614"/>
                  </a:cubicBezTo>
                  <a:cubicBezTo>
                    <a:pt x="227" y="335"/>
                    <a:pt x="227" y="335"/>
                    <a:pt x="227" y="335"/>
                  </a:cubicBezTo>
                  <a:cubicBezTo>
                    <a:pt x="310" y="335"/>
                    <a:pt x="310" y="335"/>
                    <a:pt x="310" y="335"/>
                  </a:cubicBezTo>
                  <a:lnTo>
                    <a:pt x="310" y="6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1524000" y="1927816"/>
            <a:ext cx="4795012" cy="2387600"/>
          </a:xfrm>
        </p:spPr>
        <p:txBody>
          <a:bodyPr anchor="b">
            <a:normAutofit/>
          </a:bodyPr>
          <a:lstStyle>
            <a:lvl1pPr algn="l">
              <a:defRPr sz="5400">
                <a:solidFill>
                  <a:srgbClr val="013364"/>
                </a:solidFill>
              </a:defRPr>
            </a:lvl1pPr>
          </a:lstStyle>
          <a:p>
            <a:r>
              <a:rPr lang="en-US" dirty="0"/>
              <a:t>Click to edit Master title style</a:t>
            </a:r>
          </a:p>
        </p:txBody>
      </p:sp>
      <p:sp>
        <p:nvSpPr>
          <p:cNvPr id="3" name="Subtitle 2"/>
          <p:cNvSpPr>
            <a:spLocks noGrp="1"/>
          </p:cNvSpPr>
          <p:nvPr>
            <p:ph type="subTitle" idx="1"/>
          </p:nvPr>
        </p:nvSpPr>
        <p:spPr>
          <a:xfrm>
            <a:off x="1524000" y="4363955"/>
            <a:ext cx="4795012" cy="279166"/>
          </a:xfrm>
        </p:spPr>
        <p:txBody>
          <a:bodyPr anchor="ctr">
            <a:normAutofit/>
          </a:bodyPr>
          <a:lstStyle>
            <a:lvl1pPr marL="0" indent="0" algn="l">
              <a:buNone/>
              <a:defRPr sz="1800" i="1">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F3519899-4594-42A3-A92F-64D1B0D092C4}"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CFBA1-C46F-499F-97A6-D90735C61602}" type="slidenum">
              <a:rPr lang="en-US" smtClean="0"/>
              <a:t>‹#›</a:t>
            </a:fld>
            <a:endParaRPr lang="en-US"/>
          </a:p>
        </p:txBody>
      </p:sp>
      <p:pic>
        <p:nvPicPr>
          <p:cNvPr id="24" name="Picture 23"/>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6724650" y="0"/>
            <a:ext cx="5467350" cy="6858000"/>
          </a:xfrm>
          <a:custGeom>
            <a:avLst/>
            <a:gdLst>
              <a:gd name="connsiteX0" fmla="*/ 1381598 w 5467350"/>
              <a:gd name="connsiteY0" fmla="*/ 0 h 6858000"/>
              <a:gd name="connsiteX1" fmla="*/ 5467350 w 5467350"/>
              <a:gd name="connsiteY1" fmla="*/ 0 h 6858000"/>
              <a:gd name="connsiteX2" fmla="*/ 5467350 w 5467350"/>
              <a:gd name="connsiteY2" fmla="*/ 6858000 h 6858000"/>
              <a:gd name="connsiteX3" fmla="*/ 1381598 w 5467350"/>
              <a:gd name="connsiteY3" fmla="*/ 6858000 h 6858000"/>
              <a:gd name="connsiteX4" fmla="*/ 0 w 5467350"/>
              <a:gd name="connsiteY4" fmla="*/ 3429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50" h="6858000">
                <a:moveTo>
                  <a:pt x="1381598" y="0"/>
                </a:moveTo>
                <a:lnTo>
                  <a:pt x="5467350" y="0"/>
                </a:lnTo>
                <a:lnTo>
                  <a:pt x="5467350" y="6858000"/>
                </a:lnTo>
                <a:lnTo>
                  <a:pt x="1381598" y="6858000"/>
                </a:lnTo>
                <a:lnTo>
                  <a:pt x="0" y="3429000"/>
                </a:lnTo>
                <a:close/>
              </a:path>
            </a:pathLst>
          </a:custGeom>
        </p:spPr>
      </p:pic>
      <p:sp>
        <p:nvSpPr>
          <p:cNvPr id="25" name="Pentagon 24"/>
          <p:cNvSpPr/>
          <p:nvPr userDrawn="1"/>
        </p:nvSpPr>
        <p:spPr>
          <a:xfrm flipH="1">
            <a:off x="6724650" y="0"/>
            <a:ext cx="5467350" cy="6858000"/>
          </a:xfrm>
          <a:prstGeom prst="homePlate">
            <a:avLst>
              <a:gd name="adj" fmla="val 2527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EF79DE6A-CF3D-43F9-BDB5-68370646BE2A}"/>
              </a:ext>
            </a:extLst>
          </p:cNvPr>
          <p:cNvGrpSpPr/>
          <p:nvPr userDrawn="1"/>
        </p:nvGrpSpPr>
        <p:grpSpPr>
          <a:xfrm>
            <a:off x="1376392" y="2557736"/>
            <a:ext cx="552362" cy="502148"/>
            <a:chOff x="3443522" y="5410746"/>
            <a:chExt cx="423092" cy="423092"/>
          </a:xfrm>
        </p:grpSpPr>
        <p:cxnSp>
          <p:nvCxnSpPr>
            <p:cNvPr id="26" name="Straight Connector 25">
              <a:extLst>
                <a:ext uri="{FF2B5EF4-FFF2-40B4-BE49-F238E27FC236}">
                  <a16:creationId xmlns:a16="http://schemas.microsoft.com/office/drawing/2014/main" id="{AE828B51-CC9D-4DE9-81A7-3C69375A3A49}"/>
                </a:ext>
              </a:extLst>
            </p:cNvPr>
            <p:cNvCxnSpPr/>
            <p:nvPr/>
          </p:nvCxnSpPr>
          <p:spPr>
            <a:xfrm flipV="1">
              <a:off x="3552825" y="5410746"/>
              <a:ext cx="0" cy="4230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E2A9819-B919-4A42-9003-E0110222C728}"/>
                </a:ext>
              </a:extLst>
            </p:cNvPr>
            <p:cNvCxnSpPr/>
            <p:nvPr/>
          </p:nvCxnSpPr>
          <p:spPr>
            <a:xfrm rot="16200000" flipV="1">
              <a:off x="3655068" y="5321929"/>
              <a:ext cx="0" cy="4230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7159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9BEA1E-3315-4BC4-B4BA-22E4B286586C}" type="datetime1">
              <a:rPr lang="en-US" smtClean="0"/>
              <a:t>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BCFBA1-C46F-499F-97A6-D90735C61602}" type="slidenum">
              <a:rPr lang="en-US" smtClean="0"/>
              <a:t>‹#›</a:t>
            </a:fld>
            <a:endParaRPr lang="en-US"/>
          </a:p>
        </p:txBody>
      </p:sp>
    </p:spTree>
    <p:extLst>
      <p:ext uri="{BB962C8B-B14F-4D97-AF65-F5344CB8AC3E}">
        <p14:creationId xmlns:p14="http://schemas.microsoft.com/office/powerpoint/2010/main" val="3487555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0B2571-6A93-4335-A949-AE863E2EBF0F}" type="datetime1">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BCFBA1-C46F-499F-97A6-D90735C61602}" type="slidenum">
              <a:rPr lang="en-US" smtClean="0"/>
              <a:t>‹#›</a:t>
            </a:fld>
            <a:endParaRPr lang="en-US"/>
          </a:p>
        </p:txBody>
      </p:sp>
    </p:spTree>
    <p:extLst>
      <p:ext uri="{BB962C8B-B14F-4D97-AF65-F5344CB8AC3E}">
        <p14:creationId xmlns:p14="http://schemas.microsoft.com/office/powerpoint/2010/main" val="1859887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8EE638-3748-46AE-A6DF-7687DDE61138}" type="datetime1">
              <a:rPr lang="en-US" smtClean="0"/>
              <a:t>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BCFBA1-C46F-499F-97A6-D90735C61602}" type="slidenum">
              <a:rPr lang="en-US" smtClean="0"/>
              <a:t>‹#›</a:t>
            </a:fld>
            <a:endParaRPr lang="en-US"/>
          </a:p>
        </p:txBody>
      </p:sp>
      <p:grpSp>
        <p:nvGrpSpPr>
          <p:cNvPr id="18" name="Group 4">
            <a:extLst>
              <a:ext uri="{FF2B5EF4-FFF2-40B4-BE49-F238E27FC236}">
                <a16:creationId xmlns:a16="http://schemas.microsoft.com/office/drawing/2014/main" id="{53C6FC9A-20C8-432E-864B-212F08D459FF}"/>
              </a:ext>
            </a:extLst>
          </p:cNvPr>
          <p:cNvGrpSpPr>
            <a:grpSpLocks noChangeAspect="1"/>
          </p:cNvGrpSpPr>
          <p:nvPr userDrawn="1"/>
        </p:nvGrpSpPr>
        <p:grpSpPr bwMode="auto">
          <a:xfrm>
            <a:off x="0" y="191294"/>
            <a:ext cx="2997182" cy="6475412"/>
            <a:chOff x="2874" y="0"/>
            <a:chExt cx="2000" cy="4321"/>
          </a:xfrm>
          <a:solidFill>
            <a:schemeClr val="bg2">
              <a:lumMod val="85000"/>
              <a:alpha val="20000"/>
            </a:schemeClr>
          </a:solidFill>
        </p:grpSpPr>
        <p:sp>
          <p:nvSpPr>
            <p:cNvPr id="19" name="Freeform 5">
              <a:extLst>
                <a:ext uri="{FF2B5EF4-FFF2-40B4-BE49-F238E27FC236}">
                  <a16:creationId xmlns:a16="http://schemas.microsoft.com/office/drawing/2014/main" id="{CCBFBB53-42EA-46D1-ABAC-B242F2610BFD}"/>
                </a:ext>
              </a:extLst>
            </p:cNvPr>
            <p:cNvSpPr>
              <a:spLocks/>
            </p:cNvSpPr>
            <p:nvPr/>
          </p:nvSpPr>
          <p:spPr bwMode="auto">
            <a:xfrm>
              <a:off x="3151" y="3112"/>
              <a:ext cx="660" cy="414"/>
            </a:xfrm>
            <a:custGeom>
              <a:avLst/>
              <a:gdLst>
                <a:gd name="T0" fmla="*/ 395 w 439"/>
                <a:gd name="T1" fmla="*/ 0 h 276"/>
                <a:gd name="T2" fmla="*/ 44 w 439"/>
                <a:gd name="T3" fmla="*/ 0 h 276"/>
                <a:gd name="T4" fmla="*/ 0 w 439"/>
                <a:gd name="T5" fmla="*/ 42 h 276"/>
                <a:gd name="T6" fmla="*/ 0 w 439"/>
                <a:gd name="T7" fmla="*/ 235 h 276"/>
                <a:gd name="T8" fmla="*/ 44 w 439"/>
                <a:gd name="T9" fmla="*/ 276 h 276"/>
                <a:gd name="T10" fmla="*/ 395 w 439"/>
                <a:gd name="T11" fmla="*/ 276 h 276"/>
                <a:gd name="T12" fmla="*/ 439 w 439"/>
                <a:gd name="T13" fmla="*/ 235 h 276"/>
                <a:gd name="T14" fmla="*/ 439 w 439"/>
                <a:gd name="T15" fmla="*/ 42 h 276"/>
                <a:gd name="T16" fmla="*/ 395 w 4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276">
                  <a:moveTo>
                    <a:pt x="395" y="0"/>
                  </a:moveTo>
                  <a:cubicBezTo>
                    <a:pt x="395" y="0"/>
                    <a:pt x="395" y="0"/>
                    <a:pt x="44" y="0"/>
                  </a:cubicBezTo>
                  <a:cubicBezTo>
                    <a:pt x="20" y="0"/>
                    <a:pt x="0" y="19"/>
                    <a:pt x="0" y="42"/>
                  </a:cubicBezTo>
                  <a:cubicBezTo>
                    <a:pt x="0" y="42"/>
                    <a:pt x="0" y="42"/>
                    <a:pt x="0" y="235"/>
                  </a:cubicBezTo>
                  <a:cubicBezTo>
                    <a:pt x="0" y="257"/>
                    <a:pt x="20" y="276"/>
                    <a:pt x="44" y="276"/>
                  </a:cubicBezTo>
                  <a:cubicBezTo>
                    <a:pt x="44" y="276"/>
                    <a:pt x="44" y="276"/>
                    <a:pt x="395" y="276"/>
                  </a:cubicBezTo>
                  <a:cubicBezTo>
                    <a:pt x="419" y="276"/>
                    <a:pt x="439" y="257"/>
                    <a:pt x="439" y="235"/>
                  </a:cubicBezTo>
                  <a:cubicBezTo>
                    <a:pt x="439" y="42"/>
                    <a:pt x="439" y="42"/>
                    <a:pt x="439" y="42"/>
                  </a:cubicBezTo>
                  <a:cubicBezTo>
                    <a:pt x="439" y="19"/>
                    <a:pt x="419" y="0"/>
                    <a:pt x="3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6">
              <a:extLst>
                <a:ext uri="{FF2B5EF4-FFF2-40B4-BE49-F238E27FC236}">
                  <a16:creationId xmlns:a16="http://schemas.microsoft.com/office/drawing/2014/main" id="{786C9BC4-B6AE-4B3A-BCB0-B7F94C117D56}"/>
                </a:ext>
              </a:extLst>
            </p:cNvPr>
            <p:cNvSpPr>
              <a:spLocks/>
            </p:cNvSpPr>
            <p:nvPr/>
          </p:nvSpPr>
          <p:spPr bwMode="auto">
            <a:xfrm>
              <a:off x="2966" y="3612"/>
              <a:ext cx="1031" cy="709"/>
            </a:xfrm>
            <a:custGeom>
              <a:avLst/>
              <a:gdLst>
                <a:gd name="T0" fmla="*/ 891 w 1031"/>
                <a:gd name="T1" fmla="*/ 525 h 709"/>
                <a:gd name="T2" fmla="*/ 814 w 1031"/>
                <a:gd name="T3" fmla="*/ 0 h 709"/>
                <a:gd name="T4" fmla="*/ 221 w 1031"/>
                <a:gd name="T5" fmla="*/ 0 h 709"/>
                <a:gd name="T6" fmla="*/ 144 w 1031"/>
                <a:gd name="T7" fmla="*/ 525 h 709"/>
                <a:gd name="T8" fmla="*/ 0 w 1031"/>
                <a:gd name="T9" fmla="*/ 525 h 709"/>
                <a:gd name="T10" fmla="*/ 0 w 1031"/>
                <a:gd name="T11" fmla="*/ 709 h 709"/>
                <a:gd name="T12" fmla="*/ 1031 w 1031"/>
                <a:gd name="T13" fmla="*/ 709 h 709"/>
                <a:gd name="T14" fmla="*/ 1031 w 1031"/>
                <a:gd name="T15" fmla="*/ 525 h 709"/>
                <a:gd name="T16" fmla="*/ 891 w 1031"/>
                <a:gd name="T17" fmla="*/ 525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709">
                  <a:moveTo>
                    <a:pt x="891" y="525"/>
                  </a:moveTo>
                  <a:lnTo>
                    <a:pt x="814" y="0"/>
                  </a:lnTo>
                  <a:lnTo>
                    <a:pt x="221" y="0"/>
                  </a:lnTo>
                  <a:lnTo>
                    <a:pt x="144" y="525"/>
                  </a:lnTo>
                  <a:lnTo>
                    <a:pt x="0" y="525"/>
                  </a:lnTo>
                  <a:lnTo>
                    <a:pt x="0" y="709"/>
                  </a:lnTo>
                  <a:lnTo>
                    <a:pt x="1031" y="709"/>
                  </a:lnTo>
                  <a:lnTo>
                    <a:pt x="1031" y="525"/>
                  </a:lnTo>
                  <a:lnTo>
                    <a:pt x="891"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Freeform 7">
              <a:extLst>
                <a:ext uri="{FF2B5EF4-FFF2-40B4-BE49-F238E27FC236}">
                  <a16:creationId xmlns:a16="http://schemas.microsoft.com/office/drawing/2014/main" id="{98B9BBF8-8C43-481B-A130-13B670F4F7C9}"/>
                </a:ext>
              </a:extLst>
            </p:cNvPr>
            <p:cNvSpPr>
              <a:spLocks/>
            </p:cNvSpPr>
            <p:nvPr/>
          </p:nvSpPr>
          <p:spPr bwMode="auto">
            <a:xfrm>
              <a:off x="2874" y="2325"/>
              <a:ext cx="1162" cy="709"/>
            </a:xfrm>
            <a:custGeom>
              <a:avLst/>
              <a:gdLst>
                <a:gd name="T0" fmla="*/ 277 w 772"/>
                <a:gd name="T1" fmla="*/ 323 h 473"/>
                <a:gd name="T2" fmla="*/ 277 w 772"/>
                <a:gd name="T3" fmla="*/ 473 h 473"/>
                <a:gd name="T4" fmla="*/ 531 w 772"/>
                <a:gd name="T5" fmla="*/ 473 h 473"/>
                <a:gd name="T6" fmla="*/ 531 w 772"/>
                <a:gd name="T7" fmla="*/ 323 h 473"/>
                <a:gd name="T8" fmla="*/ 731 w 772"/>
                <a:gd name="T9" fmla="*/ 323 h 473"/>
                <a:gd name="T10" fmla="*/ 772 w 772"/>
                <a:gd name="T11" fmla="*/ 283 h 473"/>
                <a:gd name="T12" fmla="*/ 772 w 772"/>
                <a:gd name="T13" fmla="*/ 41 h 473"/>
                <a:gd name="T14" fmla="*/ 731 w 772"/>
                <a:gd name="T15" fmla="*/ 0 h 473"/>
                <a:gd name="T16" fmla="*/ 0 w 772"/>
                <a:gd name="T17" fmla="*/ 0 h 473"/>
                <a:gd name="T18" fmla="*/ 0 w 772"/>
                <a:gd name="T19" fmla="*/ 323 h 473"/>
                <a:gd name="T20" fmla="*/ 277 w 772"/>
                <a:gd name="T21" fmla="*/ 32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473">
                  <a:moveTo>
                    <a:pt x="277" y="323"/>
                  </a:moveTo>
                  <a:cubicBezTo>
                    <a:pt x="277" y="473"/>
                    <a:pt x="277" y="473"/>
                    <a:pt x="277" y="473"/>
                  </a:cubicBezTo>
                  <a:cubicBezTo>
                    <a:pt x="531" y="473"/>
                    <a:pt x="531" y="473"/>
                    <a:pt x="531" y="473"/>
                  </a:cubicBezTo>
                  <a:cubicBezTo>
                    <a:pt x="531" y="323"/>
                    <a:pt x="531" y="323"/>
                    <a:pt x="531" y="323"/>
                  </a:cubicBezTo>
                  <a:cubicBezTo>
                    <a:pt x="731" y="323"/>
                    <a:pt x="731" y="323"/>
                    <a:pt x="731" y="323"/>
                  </a:cubicBezTo>
                  <a:cubicBezTo>
                    <a:pt x="754" y="323"/>
                    <a:pt x="772" y="305"/>
                    <a:pt x="772" y="283"/>
                  </a:cubicBezTo>
                  <a:cubicBezTo>
                    <a:pt x="772" y="41"/>
                    <a:pt x="772" y="41"/>
                    <a:pt x="772" y="41"/>
                  </a:cubicBezTo>
                  <a:cubicBezTo>
                    <a:pt x="772" y="18"/>
                    <a:pt x="754" y="0"/>
                    <a:pt x="731" y="0"/>
                  </a:cubicBezTo>
                  <a:cubicBezTo>
                    <a:pt x="430" y="0"/>
                    <a:pt x="190" y="0"/>
                    <a:pt x="0" y="0"/>
                  </a:cubicBezTo>
                  <a:cubicBezTo>
                    <a:pt x="0" y="323"/>
                    <a:pt x="0" y="323"/>
                    <a:pt x="0" y="323"/>
                  </a:cubicBezTo>
                  <a:cubicBezTo>
                    <a:pt x="277" y="323"/>
                    <a:pt x="277" y="323"/>
                    <a:pt x="277"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8">
              <a:extLst>
                <a:ext uri="{FF2B5EF4-FFF2-40B4-BE49-F238E27FC236}">
                  <a16:creationId xmlns:a16="http://schemas.microsoft.com/office/drawing/2014/main" id="{8D87DF03-4C85-4D57-A591-E66BB05C7C71}"/>
                </a:ext>
              </a:extLst>
            </p:cNvPr>
            <p:cNvSpPr>
              <a:spLocks noEditPoints="1"/>
            </p:cNvSpPr>
            <p:nvPr/>
          </p:nvSpPr>
          <p:spPr bwMode="auto">
            <a:xfrm>
              <a:off x="2874" y="0"/>
              <a:ext cx="713" cy="880"/>
            </a:xfrm>
            <a:custGeom>
              <a:avLst/>
              <a:gdLst>
                <a:gd name="T0" fmla="*/ 427 w 474"/>
                <a:gd name="T1" fmla="*/ 587 h 587"/>
                <a:gd name="T2" fmla="*/ 474 w 474"/>
                <a:gd name="T3" fmla="*/ 540 h 587"/>
                <a:gd name="T4" fmla="*/ 474 w 474"/>
                <a:gd name="T5" fmla="*/ 49 h 587"/>
                <a:gd name="T6" fmla="*/ 427 w 474"/>
                <a:gd name="T7" fmla="*/ 0 h 587"/>
                <a:gd name="T8" fmla="*/ 0 w 474"/>
                <a:gd name="T9" fmla="*/ 0 h 587"/>
                <a:gd name="T10" fmla="*/ 0 w 474"/>
                <a:gd name="T11" fmla="*/ 587 h 587"/>
                <a:gd name="T12" fmla="*/ 427 w 474"/>
                <a:gd name="T13" fmla="*/ 587 h 587"/>
                <a:gd name="T14" fmla="*/ 227 w 474"/>
                <a:gd name="T15" fmla="*/ 121 h 587"/>
                <a:gd name="T16" fmla="*/ 348 w 474"/>
                <a:gd name="T17" fmla="*/ 241 h 587"/>
                <a:gd name="T18" fmla="*/ 227 w 474"/>
                <a:gd name="T19" fmla="*/ 362 h 587"/>
                <a:gd name="T20" fmla="*/ 106 w 474"/>
                <a:gd name="T21" fmla="*/ 241 h 587"/>
                <a:gd name="T22" fmla="*/ 227 w 474"/>
                <a:gd name="T23" fmla="*/ 121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4" h="587">
                  <a:moveTo>
                    <a:pt x="427" y="587"/>
                  </a:moveTo>
                  <a:cubicBezTo>
                    <a:pt x="452" y="587"/>
                    <a:pt x="474" y="566"/>
                    <a:pt x="474" y="540"/>
                  </a:cubicBezTo>
                  <a:cubicBezTo>
                    <a:pt x="474" y="49"/>
                    <a:pt x="474" y="49"/>
                    <a:pt x="474" y="49"/>
                  </a:cubicBezTo>
                  <a:cubicBezTo>
                    <a:pt x="474" y="22"/>
                    <a:pt x="452" y="0"/>
                    <a:pt x="427" y="0"/>
                  </a:cubicBezTo>
                  <a:cubicBezTo>
                    <a:pt x="250" y="0"/>
                    <a:pt x="111" y="0"/>
                    <a:pt x="0" y="0"/>
                  </a:cubicBezTo>
                  <a:cubicBezTo>
                    <a:pt x="0" y="587"/>
                    <a:pt x="0" y="587"/>
                    <a:pt x="0" y="587"/>
                  </a:cubicBezTo>
                  <a:cubicBezTo>
                    <a:pt x="427" y="587"/>
                    <a:pt x="427" y="587"/>
                    <a:pt x="427" y="587"/>
                  </a:cubicBezTo>
                  <a:close/>
                  <a:moveTo>
                    <a:pt x="227" y="121"/>
                  </a:moveTo>
                  <a:cubicBezTo>
                    <a:pt x="294" y="121"/>
                    <a:pt x="348" y="175"/>
                    <a:pt x="348" y="241"/>
                  </a:cubicBezTo>
                  <a:cubicBezTo>
                    <a:pt x="348" y="308"/>
                    <a:pt x="294" y="362"/>
                    <a:pt x="227" y="362"/>
                  </a:cubicBezTo>
                  <a:cubicBezTo>
                    <a:pt x="160" y="362"/>
                    <a:pt x="106" y="308"/>
                    <a:pt x="106" y="241"/>
                  </a:cubicBezTo>
                  <a:cubicBezTo>
                    <a:pt x="106" y="175"/>
                    <a:pt x="160" y="121"/>
                    <a:pt x="22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Freeform 9">
              <a:extLst>
                <a:ext uri="{FF2B5EF4-FFF2-40B4-BE49-F238E27FC236}">
                  <a16:creationId xmlns:a16="http://schemas.microsoft.com/office/drawing/2014/main" id="{18550AC1-3C1B-48DE-B378-ADD1A3106FF3}"/>
                </a:ext>
              </a:extLst>
            </p:cNvPr>
            <p:cNvSpPr>
              <a:spLocks/>
            </p:cNvSpPr>
            <p:nvPr/>
          </p:nvSpPr>
          <p:spPr bwMode="auto">
            <a:xfrm>
              <a:off x="3626" y="190"/>
              <a:ext cx="113" cy="500"/>
            </a:xfrm>
            <a:custGeom>
              <a:avLst/>
              <a:gdLst>
                <a:gd name="T0" fmla="*/ 32 w 75"/>
                <a:gd name="T1" fmla="*/ 0 h 333"/>
                <a:gd name="T2" fmla="*/ 0 w 75"/>
                <a:gd name="T3" fmla="*/ 0 h 333"/>
                <a:gd name="T4" fmla="*/ 0 w 75"/>
                <a:gd name="T5" fmla="*/ 333 h 333"/>
                <a:gd name="T6" fmla="*/ 32 w 75"/>
                <a:gd name="T7" fmla="*/ 333 h 333"/>
                <a:gd name="T8" fmla="*/ 75 w 75"/>
                <a:gd name="T9" fmla="*/ 291 h 333"/>
                <a:gd name="T10" fmla="*/ 75 w 75"/>
                <a:gd name="T11" fmla="*/ 41 h 333"/>
                <a:gd name="T12" fmla="*/ 32 w 75"/>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75" h="333">
                  <a:moveTo>
                    <a:pt x="32" y="0"/>
                  </a:moveTo>
                  <a:cubicBezTo>
                    <a:pt x="0" y="0"/>
                    <a:pt x="0" y="0"/>
                    <a:pt x="0" y="0"/>
                  </a:cubicBezTo>
                  <a:cubicBezTo>
                    <a:pt x="0" y="333"/>
                    <a:pt x="0" y="333"/>
                    <a:pt x="0" y="333"/>
                  </a:cubicBezTo>
                  <a:cubicBezTo>
                    <a:pt x="32" y="333"/>
                    <a:pt x="32" y="333"/>
                    <a:pt x="32" y="333"/>
                  </a:cubicBezTo>
                  <a:cubicBezTo>
                    <a:pt x="55" y="333"/>
                    <a:pt x="75" y="314"/>
                    <a:pt x="75" y="291"/>
                  </a:cubicBezTo>
                  <a:cubicBezTo>
                    <a:pt x="75" y="41"/>
                    <a:pt x="75" y="41"/>
                    <a:pt x="75" y="41"/>
                  </a:cubicBezTo>
                  <a:cubicBezTo>
                    <a:pt x="75" y="18"/>
                    <a:pt x="55"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 name="Freeform 10">
              <a:extLst>
                <a:ext uri="{FF2B5EF4-FFF2-40B4-BE49-F238E27FC236}">
                  <a16:creationId xmlns:a16="http://schemas.microsoft.com/office/drawing/2014/main" id="{AC56D26B-0B52-4BDD-BE23-451DA6258001}"/>
                </a:ext>
              </a:extLst>
            </p:cNvPr>
            <p:cNvSpPr>
              <a:spLocks/>
            </p:cNvSpPr>
            <p:nvPr/>
          </p:nvSpPr>
          <p:spPr bwMode="auto">
            <a:xfrm>
              <a:off x="3778" y="270"/>
              <a:ext cx="92" cy="334"/>
            </a:xfrm>
            <a:custGeom>
              <a:avLst/>
              <a:gdLst>
                <a:gd name="T0" fmla="*/ 22 w 61"/>
                <a:gd name="T1" fmla="*/ 0 h 223"/>
                <a:gd name="T2" fmla="*/ 0 w 61"/>
                <a:gd name="T3" fmla="*/ 0 h 223"/>
                <a:gd name="T4" fmla="*/ 0 w 61"/>
                <a:gd name="T5" fmla="*/ 223 h 223"/>
                <a:gd name="T6" fmla="*/ 22 w 61"/>
                <a:gd name="T7" fmla="*/ 223 h 223"/>
                <a:gd name="T8" fmla="*/ 61 w 61"/>
                <a:gd name="T9" fmla="*/ 183 h 223"/>
                <a:gd name="T10" fmla="*/ 61 w 61"/>
                <a:gd name="T11" fmla="*/ 42 h 223"/>
                <a:gd name="T12" fmla="*/ 22 w 61"/>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61" h="223">
                  <a:moveTo>
                    <a:pt x="22" y="0"/>
                  </a:moveTo>
                  <a:cubicBezTo>
                    <a:pt x="0" y="0"/>
                    <a:pt x="0" y="0"/>
                    <a:pt x="0" y="0"/>
                  </a:cubicBezTo>
                  <a:cubicBezTo>
                    <a:pt x="0" y="223"/>
                    <a:pt x="0" y="223"/>
                    <a:pt x="0" y="223"/>
                  </a:cubicBezTo>
                  <a:cubicBezTo>
                    <a:pt x="22" y="223"/>
                    <a:pt x="22" y="223"/>
                    <a:pt x="22" y="223"/>
                  </a:cubicBezTo>
                  <a:cubicBezTo>
                    <a:pt x="43" y="223"/>
                    <a:pt x="61" y="204"/>
                    <a:pt x="61" y="183"/>
                  </a:cubicBezTo>
                  <a:cubicBezTo>
                    <a:pt x="61" y="42"/>
                    <a:pt x="61" y="42"/>
                    <a:pt x="61" y="42"/>
                  </a:cubicBezTo>
                  <a:cubicBezTo>
                    <a:pt x="61" y="19"/>
                    <a:pt x="4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 name="Freeform 11">
              <a:extLst>
                <a:ext uri="{FF2B5EF4-FFF2-40B4-BE49-F238E27FC236}">
                  <a16:creationId xmlns:a16="http://schemas.microsoft.com/office/drawing/2014/main" id="{28AC11C7-06FB-4518-8330-2C90B59456BA}"/>
                </a:ext>
              </a:extLst>
            </p:cNvPr>
            <p:cNvSpPr>
              <a:spLocks noEditPoints="1"/>
            </p:cNvSpPr>
            <p:nvPr/>
          </p:nvSpPr>
          <p:spPr bwMode="auto">
            <a:xfrm>
              <a:off x="2874" y="1051"/>
              <a:ext cx="2000" cy="1701"/>
            </a:xfrm>
            <a:custGeom>
              <a:avLst/>
              <a:gdLst>
                <a:gd name="T0" fmla="*/ 1186 w 1329"/>
                <a:gd name="T1" fmla="*/ 919 h 1134"/>
                <a:gd name="T2" fmla="*/ 1186 w 1329"/>
                <a:gd name="T3" fmla="*/ 457 h 1134"/>
                <a:gd name="T4" fmla="*/ 795 w 1329"/>
                <a:gd name="T5" fmla="*/ 66 h 1134"/>
                <a:gd name="T6" fmla="*/ 771 w 1329"/>
                <a:gd name="T7" fmla="*/ 66 h 1134"/>
                <a:gd name="T8" fmla="*/ 771 w 1329"/>
                <a:gd name="T9" fmla="*/ 42 h 1134"/>
                <a:gd name="T10" fmla="*/ 731 w 1329"/>
                <a:gd name="T11" fmla="*/ 0 h 1134"/>
                <a:gd name="T12" fmla="*/ 0 w 1329"/>
                <a:gd name="T13" fmla="*/ 0 h 1134"/>
                <a:gd name="T14" fmla="*/ 0 w 1329"/>
                <a:gd name="T15" fmla="*/ 335 h 1134"/>
                <a:gd name="T16" fmla="*/ 39 w 1329"/>
                <a:gd name="T17" fmla="*/ 335 h 1134"/>
                <a:gd name="T18" fmla="*/ 39 w 1329"/>
                <a:gd name="T19" fmla="*/ 614 h 1134"/>
                <a:gd name="T20" fmla="*/ 0 w 1329"/>
                <a:gd name="T21" fmla="*/ 614 h 1134"/>
                <a:gd name="T22" fmla="*/ 0 w 1329"/>
                <a:gd name="T23" fmla="*/ 767 h 1134"/>
                <a:gd name="T24" fmla="*/ 731 w 1329"/>
                <a:gd name="T25" fmla="*/ 767 h 1134"/>
                <a:gd name="T26" fmla="*/ 771 w 1329"/>
                <a:gd name="T27" fmla="*/ 725 h 1134"/>
                <a:gd name="T28" fmla="*/ 771 w 1329"/>
                <a:gd name="T29" fmla="*/ 251 h 1134"/>
                <a:gd name="T30" fmla="*/ 795 w 1329"/>
                <a:gd name="T31" fmla="*/ 251 h 1134"/>
                <a:gd name="T32" fmla="*/ 1000 w 1329"/>
                <a:gd name="T33" fmla="*/ 457 h 1134"/>
                <a:gd name="T34" fmla="*/ 1000 w 1329"/>
                <a:gd name="T35" fmla="*/ 922 h 1134"/>
                <a:gd name="T36" fmla="*/ 862 w 1329"/>
                <a:gd name="T37" fmla="*/ 1134 h 1134"/>
                <a:gd name="T38" fmla="*/ 937 w 1329"/>
                <a:gd name="T39" fmla="*/ 1134 h 1134"/>
                <a:gd name="T40" fmla="*/ 1095 w 1329"/>
                <a:gd name="T41" fmla="*/ 976 h 1134"/>
                <a:gd name="T42" fmla="*/ 1255 w 1329"/>
                <a:gd name="T43" fmla="*/ 1134 h 1134"/>
                <a:gd name="T44" fmla="*/ 1329 w 1329"/>
                <a:gd name="T45" fmla="*/ 1134 h 1134"/>
                <a:gd name="T46" fmla="*/ 1186 w 1329"/>
                <a:gd name="T47" fmla="*/ 919 h 1134"/>
                <a:gd name="T48" fmla="*/ 174 w 1329"/>
                <a:gd name="T49" fmla="*/ 614 h 1134"/>
                <a:gd name="T50" fmla="*/ 92 w 1329"/>
                <a:gd name="T51" fmla="*/ 614 h 1134"/>
                <a:gd name="T52" fmla="*/ 92 w 1329"/>
                <a:gd name="T53" fmla="*/ 335 h 1134"/>
                <a:gd name="T54" fmla="*/ 174 w 1329"/>
                <a:gd name="T55" fmla="*/ 335 h 1134"/>
                <a:gd name="T56" fmla="*/ 174 w 1329"/>
                <a:gd name="T57" fmla="*/ 614 h 1134"/>
                <a:gd name="T58" fmla="*/ 310 w 1329"/>
                <a:gd name="T59" fmla="*/ 614 h 1134"/>
                <a:gd name="T60" fmla="*/ 227 w 1329"/>
                <a:gd name="T61" fmla="*/ 614 h 1134"/>
                <a:gd name="T62" fmla="*/ 227 w 1329"/>
                <a:gd name="T63" fmla="*/ 335 h 1134"/>
                <a:gd name="T64" fmla="*/ 310 w 1329"/>
                <a:gd name="T65" fmla="*/ 335 h 1134"/>
                <a:gd name="T66" fmla="*/ 310 w 1329"/>
                <a:gd name="T67" fmla="*/ 61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9" h="1134">
                  <a:moveTo>
                    <a:pt x="1186" y="919"/>
                  </a:moveTo>
                  <a:cubicBezTo>
                    <a:pt x="1186" y="457"/>
                    <a:pt x="1186" y="457"/>
                    <a:pt x="1186" y="457"/>
                  </a:cubicBezTo>
                  <a:cubicBezTo>
                    <a:pt x="1186" y="241"/>
                    <a:pt x="1010" y="66"/>
                    <a:pt x="795" y="66"/>
                  </a:cubicBezTo>
                  <a:cubicBezTo>
                    <a:pt x="771" y="66"/>
                    <a:pt x="771" y="66"/>
                    <a:pt x="771" y="66"/>
                  </a:cubicBezTo>
                  <a:cubicBezTo>
                    <a:pt x="771" y="42"/>
                    <a:pt x="771" y="42"/>
                    <a:pt x="771" y="42"/>
                  </a:cubicBezTo>
                  <a:cubicBezTo>
                    <a:pt x="771" y="19"/>
                    <a:pt x="754" y="0"/>
                    <a:pt x="731" y="0"/>
                  </a:cubicBezTo>
                  <a:cubicBezTo>
                    <a:pt x="430" y="0"/>
                    <a:pt x="190" y="0"/>
                    <a:pt x="0" y="0"/>
                  </a:cubicBezTo>
                  <a:cubicBezTo>
                    <a:pt x="0" y="335"/>
                    <a:pt x="0" y="335"/>
                    <a:pt x="0" y="335"/>
                  </a:cubicBezTo>
                  <a:cubicBezTo>
                    <a:pt x="39" y="335"/>
                    <a:pt x="39" y="335"/>
                    <a:pt x="39" y="335"/>
                  </a:cubicBezTo>
                  <a:cubicBezTo>
                    <a:pt x="39" y="614"/>
                    <a:pt x="39" y="614"/>
                    <a:pt x="39" y="614"/>
                  </a:cubicBezTo>
                  <a:cubicBezTo>
                    <a:pt x="23" y="614"/>
                    <a:pt x="10" y="614"/>
                    <a:pt x="0" y="614"/>
                  </a:cubicBezTo>
                  <a:cubicBezTo>
                    <a:pt x="0" y="767"/>
                    <a:pt x="0" y="767"/>
                    <a:pt x="0" y="767"/>
                  </a:cubicBezTo>
                  <a:cubicBezTo>
                    <a:pt x="731" y="767"/>
                    <a:pt x="731" y="767"/>
                    <a:pt x="731" y="767"/>
                  </a:cubicBezTo>
                  <a:cubicBezTo>
                    <a:pt x="754" y="767"/>
                    <a:pt x="771" y="748"/>
                    <a:pt x="771" y="725"/>
                  </a:cubicBezTo>
                  <a:cubicBezTo>
                    <a:pt x="771" y="251"/>
                    <a:pt x="771" y="251"/>
                    <a:pt x="771" y="251"/>
                  </a:cubicBezTo>
                  <a:cubicBezTo>
                    <a:pt x="795" y="251"/>
                    <a:pt x="795" y="251"/>
                    <a:pt x="795" y="251"/>
                  </a:cubicBezTo>
                  <a:cubicBezTo>
                    <a:pt x="908" y="251"/>
                    <a:pt x="1000" y="344"/>
                    <a:pt x="1000" y="457"/>
                  </a:cubicBezTo>
                  <a:cubicBezTo>
                    <a:pt x="1000" y="922"/>
                    <a:pt x="1000" y="922"/>
                    <a:pt x="1000" y="922"/>
                  </a:cubicBezTo>
                  <a:cubicBezTo>
                    <a:pt x="919" y="957"/>
                    <a:pt x="862" y="1039"/>
                    <a:pt x="862" y="1134"/>
                  </a:cubicBezTo>
                  <a:cubicBezTo>
                    <a:pt x="937" y="1134"/>
                    <a:pt x="937" y="1134"/>
                    <a:pt x="937" y="1134"/>
                  </a:cubicBezTo>
                  <a:cubicBezTo>
                    <a:pt x="937" y="1046"/>
                    <a:pt x="1007" y="976"/>
                    <a:pt x="1095" y="976"/>
                  </a:cubicBezTo>
                  <a:cubicBezTo>
                    <a:pt x="1183" y="976"/>
                    <a:pt x="1255" y="1046"/>
                    <a:pt x="1255" y="1134"/>
                  </a:cubicBezTo>
                  <a:cubicBezTo>
                    <a:pt x="1329" y="1134"/>
                    <a:pt x="1329" y="1134"/>
                    <a:pt x="1329" y="1134"/>
                  </a:cubicBezTo>
                  <a:cubicBezTo>
                    <a:pt x="1329" y="1038"/>
                    <a:pt x="1270" y="954"/>
                    <a:pt x="1186" y="919"/>
                  </a:cubicBezTo>
                  <a:close/>
                  <a:moveTo>
                    <a:pt x="174" y="614"/>
                  </a:moveTo>
                  <a:cubicBezTo>
                    <a:pt x="92" y="614"/>
                    <a:pt x="92" y="614"/>
                    <a:pt x="92" y="614"/>
                  </a:cubicBezTo>
                  <a:cubicBezTo>
                    <a:pt x="92" y="335"/>
                    <a:pt x="92" y="335"/>
                    <a:pt x="92" y="335"/>
                  </a:cubicBezTo>
                  <a:cubicBezTo>
                    <a:pt x="174" y="335"/>
                    <a:pt x="174" y="335"/>
                    <a:pt x="174" y="335"/>
                  </a:cubicBezTo>
                  <a:lnTo>
                    <a:pt x="174" y="614"/>
                  </a:lnTo>
                  <a:close/>
                  <a:moveTo>
                    <a:pt x="310" y="614"/>
                  </a:moveTo>
                  <a:cubicBezTo>
                    <a:pt x="227" y="614"/>
                    <a:pt x="227" y="614"/>
                    <a:pt x="227" y="614"/>
                  </a:cubicBezTo>
                  <a:cubicBezTo>
                    <a:pt x="227" y="335"/>
                    <a:pt x="227" y="335"/>
                    <a:pt x="227" y="335"/>
                  </a:cubicBezTo>
                  <a:cubicBezTo>
                    <a:pt x="310" y="335"/>
                    <a:pt x="310" y="335"/>
                    <a:pt x="310" y="335"/>
                  </a:cubicBezTo>
                  <a:lnTo>
                    <a:pt x="310" y="6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26" name="Group 25">
            <a:extLst>
              <a:ext uri="{FF2B5EF4-FFF2-40B4-BE49-F238E27FC236}">
                <a16:creationId xmlns:a16="http://schemas.microsoft.com/office/drawing/2014/main" id="{7F97DE2E-FEF0-453C-A0C6-5A26BBF82383}"/>
              </a:ext>
            </a:extLst>
          </p:cNvPr>
          <p:cNvGrpSpPr/>
          <p:nvPr userDrawn="1"/>
        </p:nvGrpSpPr>
        <p:grpSpPr>
          <a:xfrm>
            <a:off x="4175165" y="0"/>
            <a:ext cx="8016835" cy="6858000"/>
            <a:chOff x="4175165" y="0"/>
            <a:chExt cx="8016835" cy="6858000"/>
          </a:xfrm>
        </p:grpSpPr>
        <p:sp>
          <p:nvSpPr>
            <p:cNvPr id="27" name="Pentagon 6">
              <a:extLst>
                <a:ext uri="{FF2B5EF4-FFF2-40B4-BE49-F238E27FC236}">
                  <a16:creationId xmlns:a16="http://schemas.microsoft.com/office/drawing/2014/main" id="{DD763A70-5D46-4F87-B2A1-6668EC75F4CB}"/>
                </a:ext>
              </a:extLst>
            </p:cNvPr>
            <p:cNvSpPr/>
            <p:nvPr userDrawn="1"/>
          </p:nvSpPr>
          <p:spPr>
            <a:xfrm flipH="1">
              <a:off x="4175165" y="0"/>
              <a:ext cx="5467350" cy="6858000"/>
            </a:xfrm>
            <a:prstGeom prst="homePlate">
              <a:avLst>
                <a:gd name="adj" fmla="val 252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Pentagon 7">
              <a:extLst>
                <a:ext uri="{FF2B5EF4-FFF2-40B4-BE49-F238E27FC236}">
                  <a16:creationId xmlns:a16="http://schemas.microsoft.com/office/drawing/2014/main" id="{91B00586-2582-4FF3-8E4A-C5F82DC5D0E4}"/>
                </a:ext>
              </a:extLst>
            </p:cNvPr>
            <p:cNvSpPr/>
            <p:nvPr userDrawn="1"/>
          </p:nvSpPr>
          <p:spPr>
            <a:xfrm flipH="1">
              <a:off x="4353607" y="0"/>
              <a:ext cx="5467350" cy="6858000"/>
            </a:xfrm>
            <a:prstGeom prst="homePlate">
              <a:avLst>
                <a:gd name="adj" fmla="val 252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Shape 28">
              <a:extLst>
                <a:ext uri="{FF2B5EF4-FFF2-40B4-BE49-F238E27FC236}">
                  <a16:creationId xmlns:a16="http://schemas.microsoft.com/office/drawing/2014/main" id="{F529D9F6-4694-40D3-819B-E847280CC675}"/>
                </a:ext>
              </a:extLst>
            </p:cNvPr>
            <p:cNvSpPr/>
            <p:nvPr userDrawn="1"/>
          </p:nvSpPr>
          <p:spPr>
            <a:xfrm flipH="1">
              <a:off x="4532050" y="0"/>
              <a:ext cx="7659950" cy="6858000"/>
            </a:xfrm>
            <a:custGeom>
              <a:avLst/>
              <a:gdLst>
                <a:gd name="connsiteX0" fmla="*/ 6278351 w 7659950"/>
                <a:gd name="connsiteY0" fmla="*/ 0 h 6858000"/>
                <a:gd name="connsiteX1" fmla="*/ 5467350 w 7659950"/>
                <a:gd name="connsiteY1" fmla="*/ 0 h 6858000"/>
                <a:gd name="connsiteX2" fmla="*/ 2192600 w 7659950"/>
                <a:gd name="connsiteY2" fmla="*/ 0 h 6858000"/>
                <a:gd name="connsiteX3" fmla="*/ 0 w 7659950"/>
                <a:gd name="connsiteY3" fmla="*/ 0 h 6858000"/>
                <a:gd name="connsiteX4" fmla="*/ 0 w 7659950"/>
                <a:gd name="connsiteY4" fmla="*/ 6858000 h 6858000"/>
                <a:gd name="connsiteX5" fmla="*/ 2192600 w 7659950"/>
                <a:gd name="connsiteY5" fmla="*/ 6858000 h 6858000"/>
                <a:gd name="connsiteX6" fmla="*/ 5467350 w 7659950"/>
                <a:gd name="connsiteY6" fmla="*/ 6858000 h 6858000"/>
                <a:gd name="connsiteX7" fmla="*/ 6278351 w 7659950"/>
                <a:gd name="connsiteY7" fmla="*/ 6858000 h 6858000"/>
                <a:gd name="connsiteX8" fmla="*/ 7659950 w 7659950"/>
                <a:gd name="connsiteY8"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9950" h="6858000">
                  <a:moveTo>
                    <a:pt x="6278351" y="0"/>
                  </a:moveTo>
                  <a:lnTo>
                    <a:pt x="5467350" y="0"/>
                  </a:lnTo>
                  <a:lnTo>
                    <a:pt x="2192600" y="0"/>
                  </a:lnTo>
                  <a:lnTo>
                    <a:pt x="0" y="0"/>
                  </a:lnTo>
                  <a:lnTo>
                    <a:pt x="0" y="6858000"/>
                  </a:lnTo>
                  <a:lnTo>
                    <a:pt x="2192600" y="6858000"/>
                  </a:lnTo>
                  <a:lnTo>
                    <a:pt x="5467350" y="6858000"/>
                  </a:lnTo>
                  <a:lnTo>
                    <a:pt x="6278351" y="6858000"/>
                  </a:lnTo>
                  <a:lnTo>
                    <a:pt x="7659950" y="34290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Tree>
    <p:extLst>
      <p:ext uri="{BB962C8B-B14F-4D97-AF65-F5344CB8AC3E}">
        <p14:creationId xmlns:p14="http://schemas.microsoft.com/office/powerpoint/2010/main" val="4255961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8EE638-3748-46AE-A6DF-7687DDE61138}" type="datetime1">
              <a:rPr lang="en-US" smtClean="0"/>
              <a:t>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BCFBA1-C46F-499F-97A6-D90735C61602}" type="slidenum">
              <a:rPr lang="en-US" smtClean="0"/>
              <a:t>‹#›</a:t>
            </a:fld>
            <a:endParaRPr lang="en-US"/>
          </a:p>
        </p:txBody>
      </p:sp>
      <p:grpSp>
        <p:nvGrpSpPr>
          <p:cNvPr id="6" name="Group 4">
            <a:extLst>
              <a:ext uri="{FF2B5EF4-FFF2-40B4-BE49-F238E27FC236}">
                <a16:creationId xmlns:a16="http://schemas.microsoft.com/office/drawing/2014/main" id="{2A6567D9-CDD2-47E0-9D4C-49C7EB7D91A9}"/>
              </a:ext>
            </a:extLst>
          </p:cNvPr>
          <p:cNvGrpSpPr>
            <a:grpSpLocks noChangeAspect="1"/>
          </p:cNvGrpSpPr>
          <p:nvPr userDrawn="1"/>
        </p:nvGrpSpPr>
        <p:grpSpPr bwMode="auto">
          <a:xfrm>
            <a:off x="0" y="191294"/>
            <a:ext cx="2997182" cy="6475412"/>
            <a:chOff x="2874" y="0"/>
            <a:chExt cx="2000" cy="4321"/>
          </a:xfrm>
          <a:solidFill>
            <a:schemeClr val="bg2">
              <a:lumMod val="85000"/>
              <a:alpha val="20000"/>
            </a:schemeClr>
          </a:solidFill>
        </p:grpSpPr>
        <p:sp>
          <p:nvSpPr>
            <p:cNvPr id="7" name="Freeform 5">
              <a:extLst>
                <a:ext uri="{FF2B5EF4-FFF2-40B4-BE49-F238E27FC236}">
                  <a16:creationId xmlns:a16="http://schemas.microsoft.com/office/drawing/2014/main" id="{4F92DB6A-A295-46DA-88FC-4CF958B2C3C1}"/>
                </a:ext>
              </a:extLst>
            </p:cNvPr>
            <p:cNvSpPr>
              <a:spLocks/>
            </p:cNvSpPr>
            <p:nvPr/>
          </p:nvSpPr>
          <p:spPr bwMode="auto">
            <a:xfrm>
              <a:off x="3151" y="3112"/>
              <a:ext cx="660" cy="414"/>
            </a:xfrm>
            <a:custGeom>
              <a:avLst/>
              <a:gdLst>
                <a:gd name="T0" fmla="*/ 395 w 439"/>
                <a:gd name="T1" fmla="*/ 0 h 276"/>
                <a:gd name="T2" fmla="*/ 44 w 439"/>
                <a:gd name="T3" fmla="*/ 0 h 276"/>
                <a:gd name="T4" fmla="*/ 0 w 439"/>
                <a:gd name="T5" fmla="*/ 42 h 276"/>
                <a:gd name="T6" fmla="*/ 0 w 439"/>
                <a:gd name="T7" fmla="*/ 235 h 276"/>
                <a:gd name="T8" fmla="*/ 44 w 439"/>
                <a:gd name="T9" fmla="*/ 276 h 276"/>
                <a:gd name="T10" fmla="*/ 395 w 439"/>
                <a:gd name="T11" fmla="*/ 276 h 276"/>
                <a:gd name="T12" fmla="*/ 439 w 439"/>
                <a:gd name="T13" fmla="*/ 235 h 276"/>
                <a:gd name="T14" fmla="*/ 439 w 439"/>
                <a:gd name="T15" fmla="*/ 42 h 276"/>
                <a:gd name="T16" fmla="*/ 395 w 4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276">
                  <a:moveTo>
                    <a:pt x="395" y="0"/>
                  </a:moveTo>
                  <a:cubicBezTo>
                    <a:pt x="395" y="0"/>
                    <a:pt x="395" y="0"/>
                    <a:pt x="44" y="0"/>
                  </a:cubicBezTo>
                  <a:cubicBezTo>
                    <a:pt x="20" y="0"/>
                    <a:pt x="0" y="19"/>
                    <a:pt x="0" y="42"/>
                  </a:cubicBezTo>
                  <a:cubicBezTo>
                    <a:pt x="0" y="42"/>
                    <a:pt x="0" y="42"/>
                    <a:pt x="0" y="235"/>
                  </a:cubicBezTo>
                  <a:cubicBezTo>
                    <a:pt x="0" y="257"/>
                    <a:pt x="20" y="276"/>
                    <a:pt x="44" y="276"/>
                  </a:cubicBezTo>
                  <a:cubicBezTo>
                    <a:pt x="44" y="276"/>
                    <a:pt x="44" y="276"/>
                    <a:pt x="395" y="276"/>
                  </a:cubicBezTo>
                  <a:cubicBezTo>
                    <a:pt x="419" y="276"/>
                    <a:pt x="439" y="257"/>
                    <a:pt x="439" y="235"/>
                  </a:cubicBezTo>
                  <a:cubicBezTo>
                    <a:pt x="439" y="42"/>
                    <a:pt x="439" y="42"/>
                    <a:pt x="439" y="42"/>
                  </a:cubicBezTo>
                  <a:cubicBezTo>
                    <a:pt x="439" y="19"/>
                    <a:pt x="419" y="0"/>
                    <a:pt x="3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 name="Freeform 6">
              <a:extLst>
                <a:ext uri="{FF2B5EF4-FFF2-40B4-BE49-F238E27FC236}">
                  <a16:creationId xmlns:a16="http://schemas.microsoft.com/office/drawing/2014/main" id="{9C753E4B-5B15-4454-87C2-1F0FF94E7BDC}"/>
                </a:ext>
              </a:extLst>
            </p:cNvPr>
            <p:cNvSpPr>
              <a:spLocks/>
            </p:cNvSpPr>
            <p:nvPr/>
          </p:nvSpPr>
          <p:spPr bwMode="auto">
            <a:xfrm>
              <a:off x="2966" y="3612"/>
              <a:ext cx="1031" cy="709"/>
            </a:xfrm>
            <a:custGeom>
              <a:avLst/>
              <a:gdLst>
                <a:gd name="T0" fmla="*/ 891 w 1031"/>
                <a:gd name="T1" fmla="*/ 525 h 709"/>
                <a:gd name="T2" fmla="*/ 814 w 1031"/>
                <a:gd name="T3" fmla="*/ 0 h 709"/>
                <a:gd name="T4" fmla="*/ 221 w 1031"/>
                <a:gd name="T5" fmla="*/ 0 h 709"/>
                <a:gd name="T6" fmla="*/ 144 w 1031"/>
                <a:gd name="T7" fmla="*/ 525 h 709"/>
                <a:gd name="T8" fmla="*/ 0 w 1031"/>
                <a:gd name="T9" fmla="*/ 525 h 709"/>
                <a:gd name="T10" fmla="*/ 0 w 1031"/>
                <a:gd name="T11" fmla="*/ 709 h 709"/>
                <a:gd name="T12" fmla="*/ 1031 w 1031"/>
                <a:gd name="T13" fmla="*/ 709 h 709"/>
                <a:gd name="T14" fmla="*/ 1031 w 1031"/>
                <a:gd name="T15" fmla="*/ 525 h 709"/>
                <a:gd name="T16" fmla="*/ 891 w 1031"/>
                <a:gd name="T17" fmla="*/ 525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709">
                  <a:moveTo>
                    <a:pt x="891" y="525"/>
                  </a:moveTo>
                  <a:lnTo>
                    <a:pt x="814" y="0"/>
                  </a:lnTo>
                  <a:lnTo>
                    <a:pt x="221" y="0"/>
                  </a:lnTo>
                  <a:lnTo>
                    <a:pt x="144" y="525"/>
                  </a:lnTo>
                  <a:lnTo>
                    <a:pt x="0" y="525"/>
                  </a:lnTo>
                  <a:lnTo>
                    <a:pt x="0" y="709"/>
                  </a:lnTo>
                  <a:lnTo>
                    <a:pt x="1031" y="709"/>
                  </a:lnTo>
                  <a:lnTo>
                    <a:pt x="1031" y="525"/>
                  </a:lnTo>
                  <a:lnTo>
                    <a:pt x="891"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 name="Freeform 7">
              <a:extLst>
                <a:ext uri="{FF2B5EF4-FFF2-40B4-BE49-F238E27FC236}">
                  <a16:creationId xmlns:a16="http://schemas.microsoft.com/office/drawing/2014/main" id="{F32C3F6B-584B-4419-9139-5B559096CD75}"/>
                </a:ext>
              </a:extLst>
            </p:cNvPr>
            <p:cNvSpPr>
              <a:spLocks/>
            </p:cNvSpPr>
            <p:nvPr/>
          </p:nvSpPr>
          <p:spPr bwMode="auto">
            <a:xfrm>
              <a:off x="2874" y="2325"/>
              <a:ext cx="1162" cy="709"/>
            </a:xfrm>
            <a:custGeom>
              <a:avLst/>
              <a:gdLst>
                <a:gd name="T0" fmla="*/ 277 w 772"/>
                <a:gd name="T1" fmla="*/ 323 h 473"/>
                <a:gd name="T2" fmla="*/ 277 w 772"/>
                <a:gd name="T3" fmla="*/ 473 h 473"/>
                <a:gd name="T4" fmla="*/ 531 w 772"/>
                <a:gd name="T5" fmla="*/ 473 h 473"/>
                <a:gd name="T6" fmla="*/ 531 w 772"/>
                <a:gd name="T7" fmla="*/ 323 h 473"/>
                <a:gd name="T8" fmla="*/ 731 w 772"/>
                <a:gd name="T9" fmla="*/ 323 h 473"/>
                <a:gd name="T10" fmla="*/ 772 w 772"/>
                <a:gd name="T11" fmla="*/ 283 h 473"/>
                <a:gd name="T12" fmla="*/ 772 w 772"/>
                <a:gd name="T13" fmla="*/ 41 h 473"/>
                <a:gd name="T14" fmla="*/ 731 w 772"/>
                <a:gd name="T15" fmla="*/ 0 h 473"/>
                <a:gd name="T16" fmla="*/ 0 w 772"/>
                <a:gd name="T17" fmla="*/ 0 h 473"/>
                <a:gd name="T18" fmla="*/ 0 w 772"/>
                <a:gd name="T19" fmla="*/ 323 h 473"/>
                <a:gd name="T20" fmla="*/ 277 w 772"/>
                <a:gd name="T21" fmla="*/ 32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473">
                  <a:moveTo>
                    <a:pt x="277" y="323"/>
                  </a:moveTo>
                  <a:cubicBezTo>
                    <a:pt x="277" y="473"/>
                    <a:pt x="277" y="473"/>
                    <a:pt x="277" y="473"/>
                  </a:cubicBezTo>
                  <a:cubicBezTo>
                    <a:pt x="531" y="473"/>
                    <a:pt x="531" y="473"/>
                    <a:pt x="531" y="473"/>
                  </a:cubicBezTo>
                  <a:cubicBezTo>
                    <a:pt x="531" y="323"/>
                    <a:pt x="531" y="323"/>
                    <a:pt x="531" y="323"/>
                  </a:cubicBezTo>
                  <a:cubicBezTo>
                    <a:pt x="731" y="323"/>
                    <a:pt x="731" y="323"/>
                    <a:pt x="731" y="323"/>
                  </a:cubicBezTo>
                  <a:cubicBezTo>
                    <a:pt x="754" y="323"/>
                    <a:pt x="772" y="305"/>
                    <a:pt x="772" y="283"/>
                  </a:cubicBezTo>
                  <a:cubicBezTo>
                    <a:pt x="772" y="41"/>
                    <a:pt x="772" y="41"/>
                    <a:pt x="772" y="41"/>
                  </a:cubicBezTo>
                  <a:cubicBezTo>
                    <a:pt x="772" y="18"/>
                    <a:pt x="754" y="0"/>
                    <a:pt x="731" y="0"/>
                  </a:cubicBezTo>
                  <a:cubicBezTo>
                    <a:pt x="430" y="0"/>
                    <a:pt x="190" y="0"/>
                    <a:pt x="0" y="0"/>
                  </a:cubicBezTo>
                  <a:cubicBezTo>
                    <a:pt x="0" y="323"/>
                    <a:pt x="0" y="323"/>
                    <a:pt x="0" y="323"/>
                  </a:cubicBezTo>
                  <a:cubicBezTo>
                    <a:pt x="277" y="323"/>
                    <a:pt x="277" y="323"/>
                    <a:pt x="277"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Freeform 8">
              <a:extLst>
                <a:ext uri="{FF2B5EF4-FFF2-40B4-BE49-F238E27FC236}">
                  <a16:creationId xmlns:a16="http://schemas.microsoft.com/office/drawing/2014/main" id="{F862A14B-1545-448F-A79D-A4D3430D31D9}"/>
                </a:ext>
              </a:extLst>
            </p:cNvPr>
            <p:cNvSpPr>
              <a:spLocks noEditPoints="1"/>
            </p:cNvSpPr>
            <p:nvPr/>
          </p:nvSpPr>
          <p:spPr bwMode="auto">
            <a:xfrm>
              <a:off x="2874" y="0"/>
              <a:ext cx="713" cy="880"/>
            </a:xfrm>
            <a:custGeom>
              <a:avLst/>
              <a:gdLst>
                <a:gd name="T0" fmla="*/ 427 w 474"/>
                <a:gd name="T1" fmla="*/ 587 h 587"/>
                <a:gd name="T2" fmla="*/ 474 w 474"/>
                <a:gd name="T3" fmla="*/ 540 h 587"/>
                <a:gd name="T4" fmla="*/ 474 w 474"/>
                <a:gd name="T5" fmla="*/ 49 h 587"/>
                <a:gd name="T6" fmla="*/ 427 w 474"/>
                <a:gd name="T7" fmla="*/ 0 h 587"/>
                <a:gd name="T8" fmla="*/ 0 w 474"/>
                <a:gd name="T9" fmla="*/ 0 h 587"/>
                <a:gd name="T10" fmla="*/ 0 w 474"/>
                <a:gd name="T11" fmla="*/ 587 h 587"/>
                <a:gd name="T12" fmla="*/ 427 w 474"/>
                <a:gd name="T13" fmla="*/ 587 h 587"/>
                <a:gd name="T14" fmla="*/ 227 w 474"/>
                <a:gd name="T15" fmla="*/ 121 h 587"/>
                <a:gd name="T16" fmla="*/ 348 w 474"/>
                <a:gd name="T17" fmla="*/ 241 h 587"/>
                <a:gd name="T18" fmla="*/ 227 w 474"/>
                <a:gd name="T19" fmla="*/ 362 h 587"/>
                <a:gd name="T20" fmla="*/ 106 w 474"/>
                <a:gd name="T21" fmla="*/ 241 h 587"/>
                <a:gd name="T22" fmla="*/ 227 w 474"/>
                <a:gd name="T23" fmla="*/ 121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4" h="587">
                  <a:moveTo>
                    <a:pt x="427" y="587"/>
                  </a:moveTo>
                  <a:cubicBezTo>
                    <a:pt x="452" y="587"/>
                    <a:pt x="474" y="566"/>
                    <a:pt x="474" y="540"/>
                  </a:cubicBezTo>
                  <a:cubicBezTo>
                    <a:pt x="474" y="49"/>
                    <a:pt x="474" y="49"/>
                    <a:pt x="474" y="49"/>
                  </a:cubicBezTo>
                  <a:cubicBezTo>
                    <a:pt x="474" y="22"/>
                    <a:pt x="452" y="0"/>
                    <a:pt x="427" y="0"/>
                  </a:cubicBezTo>
                  <a:cubicBezTo>
                    <a:pt x="250" y="0"/>
                    <a:pt x="111" y="0"/>
                    <a:pt x="0" y="0"/>
                  </a:cubicBezTo>
                  <a:cubicBezTo>
                    <a:pt x="0" y="587"/>
                    <a:pt x="0" y="587"/>
                    <a:pt x="0" y="587"/>
                  </a:cubicBezTo>
                  <a:cubicBezTo>
                    <a:pt x="427" y="587"/>
                    <a:pt x="427" y="587"/>
                    <a:pt x="427" y="587"/>
                  </a:cubicBezTo>
                  <a:close/>
                  <a:moveTo>
                    <a:pt x="227" y="121"/>
                  </a:moveTo>
                  <a:cubicBezTo>
                    <a:pt x="294" y="121"/>
                    <a:pt x="348" y="175"/>
                    <a:pt x="348" y="241"/>
                  </a:cubicBezTo>
                  <a:cubicBezTo>
                    <a:pt x="348" y="308"/>
                    <a:pt x="294" y="362"/>
                    <a:pt x="227" y="362"/>
                  </a:cubicBezTo>
                  <a:cubicBezTo>
                    <a:pt x="160" y="362"/>
                    <a:pt x="106" y="308"/>
                    <a:pt x="106" y="241"/>
                  </a:cubicBezTo>
                  <a:cubicBezTo>
                    <a:pt x="106" y="175"/>
                    <a:pt x="160" y="121"/>
                    <a:pt x="22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9">
              <a:extLst>
                <a:ext uri="{FF2B5EF4-FFF2-40B4-BE49-F238E27FC236}">
                  <a16:creationId xmlns:a16="http://schemas.microsoft.com/office/drawing/2014/main" id="{BE159B4D-26F7-43CE-AA5A-DFE87C894B19}"/>
                </a:ext>
              </a:extLst>
            </p:cNvPr>
            <p:cNvSpPr>
              <a:spLocks/>
            </p:cNvSpPr>
            <p:nvPr/>
          </p:nvSpPr>
          <p:spPr bwMode="auto">
            <a:xfrm>
              <a:off x="3626" y="190"/>
              <a:ext cx="113" cy="500"/>
            </a:xfrm>
            <a:custGeom>
              <a:avLst/>
              <a:gdLst>
                <a:gd name="T0" fmla="*/ 32 w 75"/>
                <a:gd name="T1" fmla="*/ 0 h 333"/>
                <a:gd name="T2" fmla="*/ 0 w 75"/>
                <a:gd name="T3" fmla="*/ 0 h 333"/>
                <a:gd name="T4" fmla="*/ 0 w 75"/>
                <a:gd name="T5" fmla="*/ 333 h 333"/>
                <a:gd name="T6" fmla="*/ 32 w 75"/>
                <a:gd name="T7" fmla="*/ 333 h 333"/>
                <a:gd name="T8" fmla="*/ 75 w 75"/>
                <a:gd name="T9" fmla="*/ 291 h 333"/>
                <a:gd name="T10" fmla="*/ 75 w 75"/>
                <a:gd name="T11" fmla="*/ 41 h 333"/>
                <a:gd name="T12" fmla="*/ 32 w 75"/>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75" h="333">
                  <a:moveTo>
                    <a:pt x="32" y="0"/>
                  </a:moveTo>
                  <a:cubicBezTo>
                    <a:pt x="0" y="0"/>
                    <a:pt x="0" y="0"/>
                    <a:pt x="0" y="0"/>
                  </a:cubicBezTo>
                  <a:cubicBezTo>
                    <a:pt x="0" y="333"/>
                    <a:pt x="0" y="333"/>
                    <a:pt x="0" y="333"/>
                  </a:cubicBezTo>
                  <a:cubicBezTo>
                    <a:pt x="32" y="333"/>
                    <a:pt x="32" y="333"/>
                    <a:pt x="32" y="333"/>
                  </a:cubicBezTo>
                  <a:cubicBezTo>
                    <a:pt x="55" y="333"/>
                    <a:pt x="75" y="314"/>
                    <a:pt x="75" y="291"/>
                  </a:cubicBezTo>
                  <a:cubicBezTo>
                    <a:pt x="75" y="41"/>
                    <a:pt x="75" y="41"/>
                    <a:pt x="75" y="41"/>
                  </a:cubicBezTo>
                  <a:cubicBezTo>
                    <a:pt x="75" y="18"/>
                    <a:pt x="55"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10">
              <a:extLst>
                <a:ext uri="{FF2B5EF4-FFF2-40B4-BE49-F238E27FC236}">
                  <a16:creationId xmlns:a16="http://schemas.microsoft.com/office/drawing/2014/main" id="{5E66DC8A-8018-4858-BB5F-7DA72696AC5D}"/>
                </a:ext>
              </a:extLst>
            </p:cNvPr>
            <p:cNvSpPr>
              <a:spLocks/>
            </p:cNvSpPr>
            <p:nvPr/>
          </p:nvSpPr>
          <p:spPr bwMode="auto">
            <a:xfrm>
              <a:off x="3778" y="270"/>
              <a:ext cx="92" cy="334"/>
            </a:xfrm>
            <a:custGeom>
              <a:avLst/>
              <a:gdLst>
                <a:gd name="T0" fmla="*/ 22 w 61"/>
                <a:gd name="T1" fmla="*/ 0 h 223"/>
                <a:gd name="T2" fmla="*/ 0 w 61"/>
                <a:gd name="T3" fmla="*/ 0 h 223"/>
                <a:gd name="T4" fmla="*/ 0 w 61"/>
                <a:gd name="T5" fmla="*/ 223 h 223"/>
                <a:gd name="T6" fmla="*/ 22 w 61"/>
                <a:gd name="T7" fmla="*/ 223 h 223"/>
                <a:gd name="T8" fmla="*/ 61 w 61"/>
                <a:gd name="T9" fmla="*/ 183 h 223"/>
                <a:gd name="T10" fmla="*/ 61 w 61"/>
                <a:gd name="T11" fmla="*/ 42 h 223"/>
                <a:gd name="T12" fmla="*/ 22 w 61"/>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61" h="223">
                  <a:moveTo>
                    <a:pt x="22" y="0"/>
                  </a:moveTo>
                  <a:cubicBezTo>
                    <a:pt x="0" y="0"/>
                    <a:pt x="0" y="0"/>
                    <a:pt x="0" y="0"/>
                  </a:cubicBezTo>
                  <a:cubicBezTo>
                    <a:pt x="0" y="223"/>
                    <a:pt x="0" y="223"/>
                    <a:pt x="0" y="223"/>
                  </a:cubicBezTo>
                  <a:cubicBezTo>
                    <a:pt x="22" y="223"/>
                    <a:pt x="22" y="223"/>
                    <a:pt x="22" y="223"/>
                  </a:cubicBezTo>
                  <a:cubicBezTo>
                    <a:pt x="43" y="223"/>
                    <a:pt x="61" y="204"/>
                    <a:pt x="61" y="183"/>
                  </a:cubicBezTo>
                  <a:cubicBezTo>
                    <a:pt x="61" y="42"/>
                    <a:pt x="61" y="42"/>
                    <a:pt x="61" y="42"/>
                  </a:cubicBezTo>
                  <a:cubicBezTo>
                    <a:pt x="61" y="19"/>
                    <a:pt x="4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 name="Freeform 11">
              <a:extLst>
                <a:ext uri="{FF2B5EF4-FFF2-40B4-BE49-F238E27FC236}">
                  <a16:creationId xmlns:a16="http://schemas.microsoft.com/office/drawing/2014/main" id="{98293098-B0C4-4064-8AB1-9CB5961160E6}"/>
                </a:ext>
              </a:extLst>
            </p:cNvPr>
            <p:cNvSpPr>
              <a:spLocks noEditPoints="1"/>
            </p:cNvSpPr>
            <p:nvPr/>
          </p:nvSpPr>
          <p:spPr bwMode="auto">
            <a:xfrm>
              <a:off x="2874" y="1051"/>
              <a:ext cx="2000" cy="1701"/>
            </a:xfrm>
            <a:custGeom>
              <a:avLst/>
              <a:gdLst>
                <a:gd name="T0" fmla="*/ 1186 w 1329"/>
                <a:gd name="T1" fmla="*/ 919 h 1134"/>
                <a:gd name="T2" fmla="*/ 1186 w 1329"/>
                <a:gd name="T3" fmla="*/ 457 h 1134"/>
                <a:gd name="T4" fmla="*/ 795 w 1329"/>
                <a:gd name="T5" fmla="*/ 66 h 1134"/>
                <a:gd name="T6" fmla="*/ 771 w 1329"/>
                <a:gd name="T7" fmla="*/ 66 h 1134"/>
                <a:gd name="T8" fmla="*/ 771 w 1329"/>
                <a:gd name="T9" fmla="*/ 42 h 1134"/>
                <a:gd name="T10" fmla="*/ 731 w 1329"/>
                <a:gd name="T11" fmla="*/ 0 h 1134"/>
                <a:gd name="T12" fmla="*/ 0 w 1329"/>
                <a:gd name="T13" fmla="*/ 0 h 1134"/>
                <a:gd name="T14" fmla="*/ 0 w 1329"/>
                <a:gd name="T15" fmla="*/ 335 h 1134"/>
                <a:gd name="T16" fmla="*/ 39 w 1329"/>
                <a:gd name="T17" fmla="*/ 335 h 1134"/>
                <a:gd name="T18" fmla="*/ 39 w 1329"/>
                <a:gd name="T19" fmla="*/ 614 h 1134"/>
                <a:gd name="T20" fmla="*/ 0 w 1329"/>
                <a:gd name="T21" fmla="*/ 614 h 1134"/>
                <a:gd name="T22" fmla="*/ 0 w 1329"/>
                <a:gd name="T23" fmla="*/ 767 h 1134"/>
                <a:gd name="T24" fmla="*/ 731 w 1329"/>
                <a:gd name="T25" fmla="*/ 767 h 1134"/>
                <a:gd name="T26" fmla="*/ 771 w 1329"/>
                <a:gd name="T27" fmla="*/ 725 h 1134"/>
                <a:gd name="T28" fmla="*/ 771 w 1329"/>
                <a:gd name="T29" fmla="*/ 251 h 1134"/>
                <a:gd name="T30" fmla="*/ 795 w 1329"/>
                <a:gd name="T31" fmla="*/ 251 h 1134"/>
                <a:gd name="T32" fmla="*/ 1000 w 1329"/>
                <a:gd name="T33" fmla="*/ 457 h 1134"/>
                <a:gd name="T34" fmla="*/ 1000 w 1329"/>
                <a:gd name="T35" fmla="*/ 922 h 1134"/>
                <a:gd name="T36" fmla="*/ 862 w 1329"/>
                <a:gd name="T37" fmla="*/ 1134 h 1134"/>
                <a:gd name="T38" fmla="*/ 937 w 1329"/>
                <a:gd name="T39" fmla="*/ 1134 h 1134"/>
                <a:gd name="T40" fmla="*/ 1095 w 1329"/>
                <a:gd name="T41" fmla="*/ 976 h 1134"/>
                <a:gd name="T42" fmla="*/ 1255 w 1329"/>
                <a:gd name="T43" fmla="*/ 1134 h 1134"/>
                <a:gd name="T44" fmla="*/ 1329 w 1329"/>
                <a:gd name="T45" fmla="*/ 1134 h 1134"/>
                <a:gd name="T46" fmla="*/ 1186 w 1329"/>
                <a:gd name="T47" fmla="*/ 919 h 1134"/>
                <a:gd name="T48" fmla="*/ 174 w 1329"/>
                <a:gd name="T49" fmla="*/ 614 h 1134"/>
                <a:gd name="T50" fmla="*/ 92 w 1329"/>
                <a:gd name="T51" fmla="*/ 614 h 1134"/>
                <a:gd name="T52" fmla="*/ 92 w 1329"/>
                <a:gd name="T53" fmla="*/ 335 h 1134"/>
                <a:gd name="T54" fmla="*/ 174 w 1329"/>
                <a:gd name="T55" fmla="*/ 335 h 1134"/>
                <a:gd name="T56" fmla="*/ 174 w 1329"/>
                <a:gd name="T57" fmla="*/ 614 h 1134"/>
                <a:gd name="T58" fmla="*/ 310 w 1329"/>
                <a:gd name="T59" fmla="*/ 614 h 1134"/>
                <a:gd name="T60" fmla="*/ 227 w 1329"/>
                <a:gd name="T61" fmla="*/ 614 h 1134"/>
                <a:gd name="T62" fmla="*/ 227 w 1329"/>
                <a:gd name="T63" fmla="*/ 335 h 1134"/>
                <a:gd name="T64" fmla="*/ 310 w 1329"/>
                <a:gd name="T65" fmla="*/ 335 h 1134"/>
                <a:gd name="T66" fmla="*/ 310 w 1329"/>
                <a:gd name="T67" fmla="*/ 61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9" h="1134">
                  <a:moveTo>
                    <a:pt x="1186" y="919"/>
                  </a:moveTo>
                  <a:cubicBezTo>
                    <a:pt x="1186" y="457"/>
                    <a:pt x="1186" y="457"/>
                    <a:pt x="1186" y="457"/>
                  </a:cubicBezTo>
                  <a:cubicBezTo>
                    <a:pt x="1186" y="241"/>
                    <a:pt x="1010" y="66"/>
                    <a:pt x="795" y="66"/>
                  </a:cubicBezTo>
                  <a:cubicBezTo>
                    <a:pt x="771" y="66"/>
                    <a:pt x="771" y="66"/>
                    <a:pt x="771" y="66"/>
                  </a:cubicBezTo>
                  <a:cubicBezTo>
                    <a:pt x="771" y="42"/>
                    <a:pt x="771" y="42"/>
                    <a:pt x="771" y="42"/>
                  </a:cubicBezTo>
                  <a:cubicBezTo>
                    <a:pt x="771" y="19"/>
                    <a:pt x="754" y="0"/>
                    <a:pt x="731" y="0"/>
                  </a:cubicBezTo>
                  <a:cubicBezTo>
                    <a:pt x="430" y="0"/>
                    <a:pt x="190" y="0"/>
                    <a:pt x="0" y="0"/>
                  </a:cubicBezTo>
                  <a:cubicBezTo>
                    <a:pt x="0" y="335"/>
                    <a:pt x="0" y="335"/>
                    <a:pt x="0" y="335"/>
                  </a:cubicBezTo>
                  <a:cubicBezTo>
                    <a:pt x="39" y="335"/>
                    <a:pt x="39" y="335"/>
                    <a:pt x="39" y="335"/>
                  </a:cubicBezTo>
                  <a:cubicBezTo>
                    <a:pt x="39" y="614"/>
                    <a:pt x="39" y="614"/>
                    <a:pt x="39" y="614"/>
                  </a:cubicBezTo>
                  <a:cubicBezTo>
                    <a:pt x="23" y="614"/>
                    <a:pt x="10" y="614"/>
                    <a:pt x="0" y="614"/>
                  </a:cubicBezTo>
                  <a:cubicBezTo>
                    <a:pt x="0" y="767"/>
                    <a:pt x="0" y="767"/>
                    <a:pt x="0" y="767"/>
                  </a:cubicBezTo>
                  <a:cubicBezTo>
                    <a:pt x="731" y="767"/>
                    <a:pt x="731" y="767"/>
                    <a:pt x="731" y="767"/>
                  </a:cubicBezTo>
                  <a:cubicBezTo>
                    <a:pt x="754" y="767"/>
                    <a:pt x="771" y="748"/>
                    <a:pt x="771" y="725"/>
                  </a:cubicBezTo>
                  <a:cubicBezTo>
                    <a:pt x="771" y="251"/>
                    <a:pt x="771" y="251"/>
                    <a:pt x="771" y="251"/>
                  </a:cubicBezTo>
                  <a:cubicBezTo>
                    <a:pt x="795" y="251"/>
                    <a:pt x="795" y="251"/>
                    <a:pt x="795" y="251"/>
                  </a:cubicBezTo>
                  <a:cubicBezTo>
                    <a:pt x="908" y="251"/>
                    <a:pt x="1000" y="344"/>
                    <a:pt x="1000" y="457"/>
                  </a:cubicBezTo>
                  <a:cubicBezTo>
                    <a:pt x="1000" y="922"/>
                    <a:pt x="1000" y="922"/>
                    <a:pt x="1000" y="922"/>
                  </a:cubicBezTo>
                  <a:cubicBezTo>
                    <a:pt x="919" y="957"/>
                    <a:pt x="862" y="1039"/>
                    <a:pt x="862" y="1134"/>
                  </a:cubicBezTo>
                  <a:cubicBezTo>
                    <a:pt x="937" y="1134"/>
                    <a:pt x="937" y="1134"/>
                    <a:pt x="937" y="1134"/>
                  </a:cubicBezTo>
                  <a:cubicBezTo>
                    <a:pt x="937" y="1046"/>
                    <a:pt x="1007" y="976"/>
                    <a:pt x="1095" y="976"/>
                  </a:cubicBezTo>
                  <a:cubicBezTo>
                    <a:pt x="1183" y="976"/>
                    <a:pt x="1255" y="1046"/>
                    <a:pt x="1255" y="1134"/>
                  </a:cubicBezTo>
                  <a:cubicBezTo>
                    <a:pt x="1329" y="1134"/>
                    <a:pt x="1329" y="1134"/>
                    <a:pt x="1329" y="1134"/>
                  </a:cubicBezTo>
                  <a:cubicBezTo>
                    <a:pt x="1329" y="1038"/>
                    <a:pt x="1270" y="954"/>
                    <a:pt x="1186" y="919"/>
                  </a:cubicBezTo>
                  <a:close/>
                  <a:moveTo>
                    <a:pt x="174" y="614"/>
                  </a:moveTo>
                  <a:cubicBezTo>
                    <a:pt x="92" y="614"/>
                    <a:pt x="92" y="614"/>
                    <a:pt x="92" y="614"/>
                  </a:cubicBezTo>
                  <a:cubicBezTo>
                    <a:pt x="92" y="335"/>
                    <a:pt x="92" y="335"/>
                    <a:pt x="92" y="335"/>
                  </a:cubicBezTo>
                  <a:cubicBezTo>
                    <a:pt x="174" y="335"/>
                    <a:pt x="174" y="335"/>
                    <a:pt x="174" y="335"/>
                  </a:cubicBezTo>
                  <a:lnTo>
                    <a:pt x="174" y="614"/>
                  </a:lnTo>
                  <a:close/>
                  <a:moveTo>
                    <a:pt x="310" y="614"/>
                  </a:moveTo>
                  <a:cubicBezTo>
                    <a:pt x="227" y="614"/>
                    <a:pt x="227" y="614"/>
                    <a:pt x="227" y="614"/>
                  </a:cubicBezTo>
                  <a:cubicBezTo>
                    <a:pt x="227" y="335"/>
                    <a:pt x="227" y="335"/>
                    <a:pt x="227" y="335"/>
                  </a:cubicBezTo>
                  <a:cubicBezTo>
                    <a:pt x="310" y="335"/>
                    <a:pt x="310" y="335"/>
                    <a:pt x="310" y="335"/>
                  </a:cubicBezTo>
                  <a:lnTo>
                    <a:pt x="310" y="6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F59E565E-C47D-421C-A344-1921AAE2C09D}"/>
              </a:ext>
            </a:extLst>
          </p:cNvPr>
          <p:cNvGrpSpPr/>
          <p:nvPr userDrawn="1"/>
        </p:nvGrpSpPr>
        <p:grpSpPr>
          <a:xfrm>
            <a:off x="6367765" y="0"/>
            <a:ext cx="5824235" cy="6858000"/>
            <a:chOff x="6367765" y="0"/>
            <a:chExt cx="5824235" cy="6858000"/>
          </a:xfrm>
        </p:grpSpPr>
        <p:sp>
          <p:nvSpPr>
            <p:cNvPr id="5" name="Pentagon 6">
              <a:extLst>
                <a:ext uri="{FF2B5EF4-FFF2-40B4-BE49-F238E27FC236}">
                  <a16:creationId xmlns:a16="http://schemas.microsoft.com/office/drawing/2014/main" id="{FE74FD1F-D2D2-4242-9AB0-2BAC595EA8C4}"/>
                </a:ext>
              </a:extLst>
            </p:cNvPr>
            <p:cNvSpPr/>
            <p:nvPr userDrawn="1"/>
          </p:nvSpPr>
          <p:spPr>
            <a:xfrm flipH="1">
              <a:off x="6367765" y="0"/>
              <a:ext cx="5467350" cy="6858000"/>
            </a:xfrm>
            <a:prstGeom prst="homePlate">
              <a:avLst>
                <a:gd name="adj" fmla="val 252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entagon 7">
              <a:extLst>
                <a:ext uri="{FF2B5EF4-FFF2-40B4-BE49-F238E27FC236}">
                  <a16:creationId xmlns:a16="http://schemas.microsoft.com/office/drawing/2014/main" id="{407344B3-94D9-4F64-B58A-3FBF53771632}"/>
                </a:ext>
              </a:extLst>
            </p:cNvPr>
            <p:cNvSpPr/>
            <p:nvPr userDrawn="1"/>
          </p:nvSpPr>
          <p:spPr>
            <a:xfrm flipH="1">
              <a:off x="6546207" y="0"/>
              <a:ext cx="5467350" cy="6858000"/>
            </a:xfrm>
            <a:prstGeom prst="homePlate">
              <a:avLst>
                <a:gd name="adj" fmla="val 252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entagon 24">
              <a:extLst>
                <a:ext uri="{FF2B5EF4-FFF2-40B4-BE49-F238E27FC236}">
                  <a16:creationId xmlns:a16="http://schemas.microsoft.com/office/drawing/2014/main" id="{C5D1AF83-E67A-49D8-AF67-AD458C6CD289}"/>
                </a:ext>
              </a:extLst>
            </p:cNvPr>
            <p:cNvSpPr/>
            <p:nvPr userDrawn="1"/>
          </p:nvSpPr>
          <p:spPr>
            <a:xfrm flipH="1">
              <a:off x="6724650" y="0"/>
              <a:ext cx="5467350" cy="6858000"/>
            </a:xfrm>
            <a:prstGeom prst="homePlate">
              <a:avLst>
                <a:gd name="adj" fmla="val 2527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99412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A71154-8283-4583-A074-D63E1836B29B}" type="datetime1">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CFBA1-C46F-499F-97A6-D90735C61602}" type="slidenum">
              <a:rPr lang="en-US" smtClean="0"/>
              <a:t>‹#›</a:t>
            </a:fld>
            <a:endParaRPr lang="en-US"/>
          </a:p>
        </p:txBody>
      </p:sp>
    </p:spTree>
    <p:extLst>
      <p:ext uri="{BB962C8B-B14F-4D97-AF65-F5344CB8AC3E}">
        <p14:creationId xmlns:p14="http://schemas.microsoft.com/office/powerpoint/2010/main" val="2770853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D1733A-6CC3-46E7-8F2D-19F4AD1195AA}" type="datetime1">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CFBA1-C46F-499F-97A6-D90735C61602}" type="slidenum">
              <a:rPr lang="en-US" smtClean="0"/>
              <a:t>‹#›</a:t>
            </a:fld>
            <a:endParaRPr lang="en-US"/>
          </a:p>
        </p:txBody>
      </p:sp>
    </p:spTree>
    <p:extLst>
      <p:ext uri="{BB962C8B-B14F-4D97-AF65-F5344CB8AC3E}">
        <p14:creationId xmlns:p14="http://schemas.microsoft.com/office/powerpoint/2010/main" val="3073193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B59037-F7F5-4EEB-AA22-E4147FB03FD2}"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CFBA1-C46F-499F-97A6-D90735C61602}" type="slidenum">
              <a:rPr lang="en-US" smtClean="0"/>
              <a:t>‹#›</a:t>
            </a:fld>
            <a:endParaRPr lang="en-US"/>
          </a:p>
        </p:txBody>
      </p:sp>
    </p:spTree>
    <p:extLst>
      <p:ext uri="{BB962C8B-B14F-4D97-AF65-F5344CB8AC3E}">
        <p14:creationId xmlns:p14="http://schemas.microsoft.com/office/powerpoint/2010/main" val="1684096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ECE202-096A-48C2-A9AF-C24B83004E77}"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CFBA1-C46F-499F-97A6-D90735C61602}" type="slidenum">
              <a:rPr lang="en-US" smtClean="0"/>
              <a:t>‹#›</a:t>
            </a:fld>
            <a:endParaRPr lang="en-US"/>
          </a:p>
        </p:txBody>
      </p:sp>
    </p:spTree>
    <p:extLst>
      <p:ext uri="{BB962C8B-B14F-4D97-AF65-F5344CB8AC3E}">
        <p14:creationId xmlns:p14="http://schemas.microsoft.com/office/powerpoint/2010/main" val="3698537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CC61F63-4E16-4148-B117-56CB093E74BD}"/>
              </a:ext>
            </a:extLst>
          </p:cNvPr>
          <p:cNvGrpSpPr/>
          <p:nvPr userDrawn="1"/>
        </p:nvGrpSpPr>
        <p:grpSpPr>
          <a:xfrm>
            <a:off x="0" y="0"/>
            <a:ext cx="7251700" cy="6858000"/>
            <a:chOff x="0" y="0"/>
            <a:chExt cx="7251700" cy="6858000"/>
          </a:xfrm>
        </p:grpSpPr>
        <p:pic>
          <p:nvPicPr>
            <p:cNvPr id="8" name="Picture 7">
              <a:extLst>
                <a:ext uri="{FF2B5EF4-FFF2-40B4-BE49-F238E27FC236}">
                  <a16:creationId xmlns:a16="http://schemas.microsoft.com/office/drawing/2014/main" id="{6E46E537-70A0-4601-A38D-312D42213E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7251700" cy="6858000"/>
            </a:xfrm>
            <a:prstGeom prst="rect">
              <a:avLst/>
            </a:prstGeom>
          </p:spPr>
        </p:pic>
        <p:sp>
          <p:nvSpPr>
            <p:cNvPr id="9" name="Rectangle 8">
              <a:extLst>
                <a:ext uri="{FF2B5EF4-FFF2-40B4-BE49-F238E27FC236}">
                  <a16:creationId xmlns:a16="http://schemas.microsoft.com/office/drawing/2014/main" id="{A1E79BE0-55FC-447C-91F5-7F31D31DBBBD}"/>
                </a:ext>
              </a:extLst>
            </p:cNvPr>
            <p:cNvSpPr/>
            <p:nvPr/>
          </p:nvSpPr>
          <p:spPr>
            <a:xfrm>
              <a:off x="0" y="0"/>
              <a:ext cx="4196588" cy="6858000"/>
            </a:xfrm>
            <a:prstGeom prst="rect">
              <a:avLst/>
            </a:prstGeom>
            <a:gradFill>
              <a:gsLst>
                <a:gs pos="49528">
                  <a:schemeClr val="tx1">
                    <a:alpha val="53000"/>
                  </a:schemeClr>
                </a:gs>
                <a:gs pos="0">
                  <a:schemeClr val="tx2">
                    <a:alpha val="0"/>
                  </a:schemeClr>
                </a:gs>
                <a:gs pos="82000">
                  <a:schemeClr val="tx1">
                    <a:alpha val="62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399B57E-4B4A-44C2-B028-923CB67E2982}"/>
                </a:ext>
              </a:extLst>
            </p:cNvPr>
            <p:cNvSpPr/>
            <p:nvPr/>
          </p:nvSpPr>
          <p:spPr>
            <a:xfrm>
              <a:off x="266700" y="0"/>
              <a:ext cx="291875" cy="6858000"/>
            </a:xfrm>
            <a:prstGeom prst="rect">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a:extLst>
              <a:ext uri="{FF2B5EF4-FFF2-40B4-BE49-F238E27FC236}">
                <a16:creationId xmlns:a16="http://schemas.microsoft.com/office/drawing/2014/main" id="{91ED0A3E-D4BE-4E9F-8379-9BBEA595FCF2}"/>
              </a:ext>
            </a:extLst>
          </p:cNvPr>
          <p:cNvSpPr>
            <a:spLocks noGrp="1"/>
          </p:cNvSpPr>
          <p:nvPr>
            <p:ph type="ctrTitle"/>
          </p:nvPr>
        </p:nvSpPr>
        <p:spPr>
          <a:xfrm>
            <a:off x="6511636" y="1778143"/>
            <a:ext cx="5070762" cy="2387600"/>
          </a:xfrm>
        </p:spPr>
        <p:txBody>
          <a:bodyPr anchor="ctr">
            <a:noAutofit/>
          </a:bodyPr>
          <a:lstStyle>
            <a:lvl1pPr algn="l">
              <a:lnSpc>
                <a:spcPct val="100000"/>
              </a:lnSpc>
              <a:defRPr sz="44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0A969706-7712-4206-B7B3-62ED22DE780D}"/>
              </a:ext>
            </a:extLst>
          </p:cNvPr>
          <p:cNvSpPr>
            <a:spLocks noGrp="1"/>
          </p:cNvSpPr>
          <p:nvPr>
            <p:ph type="subTitle" idx="1"/>
          </p:nvPr>
        </p:nvSpPr>
        <p:spPr>
          <a:xfrm>
            <a:off x="6511636" y="4405596"/>
            <a:ext cx="5070762" cy="563562"/>
          </a:xfrm>
        </p:spPr>
        <p:txBody>
          <a:bodyPr anchor="ctr">
            <a:normAutofit/>
          </a:bodyPr>
          <a:lstStyle>
            <a:lvl1pPr marL="0" indent="0" algn="l">
              <a:lnSpc>
                <a:spcPct val="100000"/>
              </a:lnSpc>
              <a:buNone/>
              <a:defRPr sz="2400" b="1">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C4C327C3-4AA0-4C30-9B5F-D6386E83FE54}"/>
              </a:ext>
            </a:extLst>
          </p:cNvPr>
          <p:cNvSpPr>
            <a:spLocks noGrp="1"/>
          </p:cNvSpPr>
          <p:nvPr>
            <p:ph type="dt" sz="half" idx="10"/>
          </p:nvPr>
        </p:nvSpPr>
        <p:spPr/>
        <p:txBody>
          <a:bodyPr/>
          <a:lstStyle/>
          <a:p>
            <a:fld id="{F4658B43-1DAC-44B4-9596-98E36734B603}" type="datetime1">
              <a:rPr lang="en-IN" smtClean="0"/>
              <a:t>03-12-2019</a:t>
            </a:fld>
            <a:endParaRPr lang="en-IN"/>
          </a:p>
        </p:txBody>
      </p:sp>
      <p:sp>
        <p:nvSpPr>
          <p:cNvPr id="5" name="Footer Placeholder 4">
            <a:extLst>
              <a:ext uri="{FF2B5EF4-FFF2-40B4-BE49-F238E27FC236}">
                <a16:creationId xmlns:a16="http://schemas.microsoft.com/office/drawing/2014/main" id="{010B4767-B3E7-4392-B091-EBB6E3D4E6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36A868-1936-4A3C-B105-5AEBBFB9BA64}"/>
              </a:ext>
            </a:extLst>
          </p:cNvPr>
          <p:cNvSpPr>
            <a:spLocks noGrp="1"/>
          </p:cNvSpPr>
          <p:nvPr>
            <p:ph type="sldNum" sz="quarter" idx="12"/>
          </p:nvPr>
        </p:nvSpPr>
        <p:spPr/>
        <p:txBody>
          <a:bodyPr/>
          <a:lstStyle>
            <a:lvl1pPr>
              <a:defRPr>
                <a:solidFill>
                  <a:schemeClr val="accent2"/>
                </a:solidFill>
              </a:defRPr>
            </a:lvl1pPr>
          </a:lstStyle>
          <a:p>
            <a:fld id="{33910689-8359-4C8B-9D97-2B7715757854}" type="slidenum">
              <a:rPr lang="en-IN" smtClean="0"/>
              <a:pPr/>
              <a:t>‹#›</a:t>
            </a:fld>
            <a:endParaRPr lang="en-IN"/>
          </a:p>
        </p:txBody>
      </p:sp>
    </p:spTree>
    <p:extLst>
      <p:ext uri="{BB962C8B-B14F-4D97-AF65-F5344CB8AC3E}">
        <p14:creationId xmlns:p14="http://schemas.microsoft.com/office/powerpoint/2010/main" val="2199235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9E0B-FFB2-415E-9185-9A8CB6DD53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B4C9A2-A323-40A8-84A3-04E8BE9C50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9FCD22-43BA-4191-AC22-B2F995001A63}"/>
              </a:ext>
            </a:extLst>
          </p:cNvPr>
          <p:cNvSpPr>
            <a:spLocks noGrp="1"/>
          </p:cNvSpPr>
          <p:nvPr>
            <p:ph type="dt" sz="half" idx="10"/>
          </p:nvPr>
        </p:nvSpPr>
        <p:spPr/>
        <p:txBody>
          <a:bodyPr/>
          <a:lstStyle/>
          <a:p>
            <a:fld id="{00DE5549-4E0E-41C2-B8FC-45BADDDAFC63}" type="datetime1">
              <a:rPr lang="en-IN" smtClean="0"/>
              <a:t>03-12-2019</a:t>
            </a:fld>
            <a:endParaRPr lang="en-IN"/>
          </a:p>
        </p:txBody>
      </p:sp>
      <p:sp>
        <p:nvSpPr>
          <p:cNvPr id="5" name="Footer Placeholder 4">
            <a:extLst>
              <a:ext uri="{FF2B5EF4-FFF2-40B4-BE49-F238E27FC236}">
                <a16:creationId xmlns:a16="http://schemas.microsoft.com/office/drawing/2014/main" id="{3663E283-1FE6-4F33-B39F-31EE7EBB59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05F0D9-0DF8-4790-97F0-A94471DCE1C5}"/>
              </a:ext>
            </a:extLst>
          </p:cNvPr>
          <p:cNvSpPr>
            <a:spLocks noGrp="1"/>
          </p:cNvSpPr>
          <p:nvPr>
            <p:ph type="sldNum" sz="quarter" idx="12"/>
          </p:nvPr>
        </p:nvSpPr>
        <p:spPr/>
        <p:txBody>
          <a:bodyPr/>
          <a:lstStyle/>
          <a:p>
            <a:fld id="{33910689-8359-4C8B-9D97-2B7715757854}" type="slidenum">
              <a:rPr lang="en-IN" smtClean="0"/>
              <a:t>‹#›</a:t>
            </a:fld>
            <a:endParaRPr lang="en-IN"/>
          </a:p>
        </p:txBody>
      </p:sp>
    </p:spTree>
    <p:extLst>
      <p:ext uri="{BB962C8B-B14F-4D97-AF65-F5344CB8AC3E}">
        <p14:creationId xmlns:p14="http://schemas.microsoft.com/office/powerpoint/2010/main" val="175337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7EE7E4-1B01-4577-A853-06B4982ED804}"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CFBA1-C46F-499F-97A6-D90735C61602}" type="slidenum">
              <a:rPr lang="en-US" smtClean="0"/>
              <a:t>‹#›</a:t>
            </a:fld>
            <a:endParaRPr lang="en-US"/>
          </a:p>
        </p:txBody>
      </p:sp>
    </p:spTree>
    <p:extLst>
      <p:ext uri="{BB962C8B-B14F-4D97-AF65-F5344CB8AC3E}">
        <p14:creationId xmlns:p14="http://schemas.microsoft.com/office/powerpoint/2010/main" val="3965447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9FE3-6871-4E0A-ABE6-C5B5579A26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41AD6BC-C542-44E0-8205-8E2857660B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71C4672-270F-4D0A-AEF3-7D8BDA4C6581}"/>
              </a:ext>
            </a:extLst>
          </p:cNvPr>
          <p:cNvSpPr>
            <a:spLocks noGrp="1"/>
          </p:cNvSpPr>
          <p:nvPr>
            <p:ph type="dt" sz="half" idx="10"/>
          </p:nvPr>
        </p:nvSpPr>
        <p:spPr/>
        <p:txBody>
          <a:bodyPr/>
          <a:lstStyle/>
          <a:p>
            <a:fld id="{07DCADE5-71EE-450C-9E5F-96A5A57898C7}" type="datetime1">
              <a:rPr lang="en-IN" smtClean="0"/>
              <a:t>03-12-2019</a:t>
            </a:fld>
            <a:endParaRPr lang="en-IN"/>
          </a:p>
        </p:txBody>
      </p:sp>
      <p:sp>
        <p:nvSpPr>
          <p:cNvPr id="5" name="Footer Placeholder 4">
            <a:extLst>
              <a:ext uri="{FF2B5EF4-FFF2-40B4-BE49-F238E27FC236}">
                <a16:creationId xmlns:a16="http://schemas.microsoft.com/office/drawing/2014/main" id="{2D6D94BD-DE78-467F-B10A-EE5D568766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4C424A-A6C5-4034-97A4-121DE52AFDA5}"/>
              </a:ext>
            </a:extLst>
          </p:cNvPr>
          <p:cNvSpPr>
            <a:spLocks noGrp="1"/>
          </p:cNvSpPr>
          <p:nvPr>
            <p:ph type="sldNum" sz="quarter" idx="12"/>
          </p:nvPr>
        </p:nvSpPr>
        <p:spPr/>
        <p:txBody>
          <a:bodyPr/>
          <a:lstStyle/>
          <a:p>
            <a:fld id="{33910689-8359-4C8B-9D97-2B7715757854}" type="slidenum">
              <a:rPr lang="en-IN" smtClean="0"/>
              <a:t>‹#›</a:t>
            </a:fld>
            <a:endParaRPr lang="en-IN"/>
          </a:p>
        </p:txBody>
      </p:sp>
    </p:spTree>
    <p:extLst>
      <p:ext uri="{BB962C8B-B14F-4D97-AF65-F5344CB8AC3E}">
        <p14:creationId xmlns:p14="http://schemas.microsoft.com/office/powerpoint/2010/main" val="2190242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C6E1811-4169-43CB-A95C-3A462E7CA435}"/>
              </a:ext>
            </a:extLst>
          </p:cNvPr>
          <p:cNvSpPr>
            <a:spLocks noGrp="1"/>
          </p:cNvSpPr>
          <p:nvPr>
            <p:ph type="pic" sz="quarter" idx="13"/>
          </p:nvPr>
        </p:nvSpPr>
        <p:spPr>
          <a:xfrm>
            <a:off x="1547989" y="1888577"/>
            <a:ext cx="1705624" cy="1705626"/>
          </a:xfrm>
          <a:custGeom>
            <a:avLst/>
            <a:gdLst>
              <a:gd name="connsiteX0" fmla="*/ 852812 w 1705624"/>
              <a:gd name="connsiteY0" fmla="*/ 0 h 1705626"/>
              <a:gd name="connsiteX1" fmla="*/ 1705624 w 1705624"/>
              <a:gd name="connsiteY1" fmla="*/ 852813 h 1705626"/>
              <a:gd name="connsiteX2" fmla="*/ 852812 w 1705624"/>
              <a:gd name="connsiteY2" fmla="*/ 1705626 h 1705626"/>
              <a:gd name="connsiteX3" fmla="*/ 0 w 1705624"/>
              <a:gd name="connsiteY3" fmla="*/ 852813 h 1705626"/>
              <a:gd name="connsiteX4" fmla="*/ 852812 w 1705624"/>
              <a:gd name="connsiteY4" fmla="*/ 0 h 170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624" h="1705626">
                <a:moveTo>
                  <a:pt x="852812" y="0"/>
                </a:moveTo>
                <a:cubicBezTo>
                  <a:pt x="1323807" y="0"/>
                  <a:pt x="1705624" y="381817"/>
                  <a:pt x="1705624" y="852813"/>
                </a:cubicBezTo>
                <a:cubicBezTo>
                  <a:pt x="1705624" y="1323809"/>
                  <a:pt x="1323807" y="1705626"/>
                  <a:pt x="852812" y="1705626"/>
                </a:cubicBezTo>
                <a:cubicBezTo>
                  <a:pt x="381817" y="1705626"/>
                  <a:pt x="0" y="1323809"/>
                  <a:pt x="0" y="852813"/>
                </a:cubicBezTo>
                <a:cubicBezTo>
                  <a:pt x="0" y="381817"/>
                  <a:pt x="381817" y="0"/>
                  <a:pt x="852812"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EF4F962E-EBFE-4537-9EEF-ACFCB0376D92}"/>
              </a:ext>
            </a:extLst>
          </p:cNvPr>
          <p:cNvSpPr>
            <a:spLocks noGrp="1"/>
          </p:cNvSpPr>
          <p:nvPr>
            <p:ph type="pic" sz="quarter" idx="14"/>
          </p:nvPr>
        </p:nvSpPr>
        <p:spPr>
          <a:xfrm>
            <a:off x="5243189" y="1888577"/>
            <a:ext cx="1705624" cy="1705626"/>
          </a:xfrm>
          <a:custGeom>
            <a:avLst/>
            <a:gdLst>
              <a:gd name="connsiteX0" fmla="*/ 852812 w 1705624"/>
              <a:gd name="connsiteY0" fmla="*/ 0 h 1705626"/>
              <a:gd name="connsiteX1" fmla="*/ 1705624 w 1705624"/>
              <a:gd name="connsiteY1" fmla="*/ 852813 h 1705626"/>
              <a:gd name="connsiteX2" fmla="*/ 852812 w 1705624"/>
              <a:gd name="connsiteY2" fmla="*/ 1705626 h 1705626"/>
              <a:gd name="connsiteX3" fmla="*/ 0 w 1705624"/>
              <a:gd name="connsiteY3" fmla="*/ 852813 h 1705626"/>
              <a:gd name="connsiteX4" fmla="*/ 852812 w 1705624"/>
              <a:gd name="connsiteY4" fmla="*/ 0 h 170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624" h="1705626">
                <a:moveTo>
                  <a:pt x="852812" y="0"/>
                </a:moveTo>
                <a:cubicBezTo>
                  <a:pt x="1323807" y="0"/>
                  <a:pt x="1705624" y="381817"/>
                  <a:pt x="1705624" y="852813"/>
                </a:cubicBezTo>
                <a:cubicBezTo>
                  <a:pt x="1705624" y="1323809"/>
                  <a:pt x="1323807" y="1705626"/>
                  <a:pt x="852812" y="1705626"/>
                </a:cubicBezTo>
                <a:cubicBezTo>
                  <a:pt x="381817" y="1705626"/>
                  <a:pt x="0" y="1323809"/>
                  <a:pt x="0" y="852813"/>
                </a:cubicBezTo>
                <a:cubicBezTo>
                  <a:pt x="0" y="381817"/>
                  <a:pt x="381817" y="0"/>
                  <a:pt x="852812"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81D2C9C8-62F4-4759-BD11-7A3D1A12964C}"/>
              </a:ext>
            </a:extLst>
          </p:cNvPr>
          <p:cNvSpPr>
            <a:spLocks noGrp="1"/>
          </p:cNvSpPr>
          <p:nvPr>
            <p:ph type="pic" sz="quarter" idx="15"/>
          </p:nvPr>
        </p:nvSpPr>
        <p:spPr>
          <a:xfrm>
            <a:off x="8938389" y="1888577"/>
            <a:ext cx="1705624" cy="1705626"/>
          </a:xfrm>
          <a:custGeom>
            <a:avLst/>
            <a:gdLst>
              <a:gd name="connsiteX0" fmla="*/ 852812 w 1705624"/>
              <a:gd name="connsiteY0" fmla="*/ 0 h 1705626"/>
              <a:gd name="connsiteX1" fmla="*/ 1705624 w 1705624"/>
              <a:gd name="connsiteY1" fmla="*/ 852813 h 1705626"/>
              <a:gd name="connsiteX2" fmla="*/ 852812 w 1705624"/>
              <a:gd name="connsiteY2" fmla="*/ 1705626 h 1705626"/>
              <a:gd name="connsiteX3" fmla="*/ 0 w 1705624"/>
              <a:gd name="connsiteY3" fmla="*/ 852813 h 1705626"/>
              <a:gd name="connsiteX4" fmla="*/ 852812 w 1705624"/>
              <a:gd name="connsiteY4" fmla="*/ 0 h 170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624" h="1705626">
                <a:moveTo>
                  <a:pt x="852812" y="0"/>
                </a:moveTo>
                <a:cubicBezTo>
                  <a:pt x="1323807" y="0"/>
                  <a:pt x="1705624" y="381817"/>
                  <a:pt x="1705624" y="852813"/>
                </a:cubicBezTo>
                <a:cubicBezTo>
                  <a:pt x="1705624" y="1323809"/>
                  <a:pt x="1323807" y="1705626"/>
                  <a:pt x="852812" y="1705626"/>
                </a:cubicBezTo>
                <a:cubicBezTo>
                  <a:pt x="381817" y="1705626"/>
                  <a:pt x="0" y="1323809"/>
                  <a:pt x="0" y="852813"/>
                </a:cubicBezTo>
                <a:cubicBezTo>
                  <a:pt x="0" y="381817"/>
                  <a:pt x="381817" y="0"/>
                  <a:pt x="852812" y="0"/>
                </a:cubicBez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629F1DA0-4D62-4807-AD09-3C08C59633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EF80FD6-348C-4B83-9BED-06B83B1BA256}"/>
              </a:ext>
            </a:extLst>
          </p:cNvPr>
          <p:cNvSpPr>
            <a:spLocks noGrp="1"/>
          </p:cNvSpPr>
          <p:nvPr>
            <p:ph type="dt" sz="half" idx="10"/>
          </p:nvPr>
        </p:nvSpPr>
        <p:spPr/>
        <p:txBody>
          <a:bodyPr/>
          <a:lstStyle/>
          <a:p>
            <a:fld id="{B39175E2-EE90-4AB7-90DF-9B505F2FB4FB}" type="datetime1">
              <a:rPr lang="en-IN" smtClean="0"/>
              <a:t>03-12-2019</a:t>
            </a:fld>
            <a:endParaRPr lang="en-IN" dirty="0"/>
          </a:p>
        </p:txBody>
      </p:sp>
      <p:sp>
        <p:nvSpPr>
          <p:cNvPr id="4" name="Footer Placeholder 3">
            <a:extLst>
              <a:ext uri="{FF2B5EF4-FFF2-40B4-BE49-F238E27FC236}">
                <a16:creationId xmlns:a16="http://schemas.microsoft.com/office/drawing/2014/main" id="{DD70AF38-442D-40CB-BF41-08C5D82A31BB}"/>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C9BAE474-CF00-40DA-86E9-C45BAF16E537}"/>
              </a:ext>
            </a:extLst>
          </p:cNvPr>
          <p:cNvSpPr>
            <a:spLocks noGrp="1"/>
          </p:cNvSpPr>
          <p:nvPr>
            <p:ph type="sldNum" sz="quarter" idx="12"/>
          </p:nvPr>
        </p:nvSpPr>
        <p:spPr/>
        <p:txBody>
          <a:bodyPr/>
          <a:lstStyle/>
          <a:p>
            <a:fld id="{33910689-8359-4C8B-9D97-2B7715757854}" type="slidenum">
              <a:rPr lang="en-IN" smtClean="0"/>
              <a:pPr/>
              <a:t>‹#›</a:t>
            </a:fld>
            <a:endParaRPr lang="en-IN" dirty="0"/>
          </a:p>
        </p:txBody>
      </p:sp>
    </p:spTree>
    <p:extLst>
      <p:ext uri="{BB962C8B-B14F-4D97-AF65-F5344CB8AC3E}">
        <p14:creationId xmlns:p14="http://schemas.microsoft.com/office/powerpoint/2010/main" val="1195254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E44A2-D379-45C1-B557-D62FAB3205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E1304B-54F1-4708-AE01-DBF35337BA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0EDFD8-BACA-477A-B07B-DB7B6F0CC8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0732778-BF1C-4C8D-86EB-63345737F340}"/>
              </a:ext>
            </a:extLst>
          </p:cNvPr>
          <p:cNvSpPr>
            <a:spLocks noGrp="1"/>
          </p:cNvSpPr>
          <p:nvPr>
            <p:ph type="dt" sz="half" idx="10"/>
          </p:nvPr>
        </p:nvSpPr>
        <p:spPr/>
        <p:txBody>
          <a:bodyPr/>
          <a:lstStyle/>
          <a:p>
            <a:fld id="{937ABBB7-F9B3-42D7-AF22-079A4A2E6FC5}" type="datetime1">
              <a:rPr lang="en-IN" smtClean="0"/>
              <a:t>03-12-2019</a:t>
            </a:fld>
            <a:endParaRPr lang="en-IN"/>
          </a:p>
        </p:txBody>
      </p:sp>
      <p:sp>
        <p:nvSpPr>
          <p:cNvPr id="6" name="Footer Placeholder 5">
            <a:extLst>
              <a:ext uri="{FF2B5EF4-FFF2-40B4-BE49-F238E27FC236}">
                <a16:creationId xmlns:a16="http://schemas.microsoft.com/office/drawing/2014/main" id="{336FD3CA-B6A4-4670-BE19-18C9571483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0E3407-1D0D-4C53-88FA-77B4A1ED5B26}"/>
              </a:ext>
            </a:extLst>
          </p:cNvPr>
          <p:cNvSpPr>
            <a:spLocks noGrp="1"/>
          </p:cNvSpPr>
          <p:nvPr>
            <p:ph type="sldNum" sz="quarter" idx="12"/>
          </p:nvPr>
        </p:nvSpPr>
        <p:spPr/>
        <p:txBody>
          <a:bodyPr/>
          <a:lstStyle/>
          <a:p>
            <a:fld id="{33910689-8359-4C8B-9D97-2B7715757854}" type="slidenum">
              <a:rPr lang="en-IN" smtClean="0"/>
              <a:t>‹#›</a:t>
            </a:fld>
            <a:endParaRPr lang="en-IN"/>
          </a:p>
        </p:txBody>
      </p:sp>
    </p:spTree>
    <p:extLst>
      <p:ext uri="{BB962C8B-B14F-4D97-AF65-F5344CB8AC3E}">
        <p14:creationId xmlns:p14="http://schemas.microsoft.com/office/powerpoint/2010/main" val="1350080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3CEBE-6E3B-4EDE-9655-1EF91599ACF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6C6B98-D033-4B21-8F96-B19AF3D82E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EFD14B-E81A-43A4-AD5B-4CAA903252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102085-B2A7-4630-B289-176074714D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88A6DB-5F23-4EC4-B359-DA39F50025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B48AE9-7D36-4C26-A7AC-692B79A52B88}"/>
              </a:ext>
            </a:extLst>
          </p:cNvPr>
          <p:cNvSpPr>
            <a:spLocks noGrp="1"/>
          </p:cNvSpPr>
          <p:nvPr>
            <p:ph type="dt" sz="half" idx="10"/>
          </p:nvPr>
        </p:nvSpPr>
        <p:spPr/>
        <p:txBody>
          <a:bodyPr/>
          <a:lstStyle/>
          <a:p>
            <a:fld id="{E65B5CB7-4223-4408-9DF3-FF3D38FDCFED}" type="datetime1">
              <a:rPr lang="en-IN" smtClean="0"/>
              <a:t>03-12-2019</a:t>
            </a:fld>
            <a:endParaRPr lang="en-IN"/>
          </a:p>
        </p:txBody>
      </p:sp>
      <p:sp>
        <p:nvSpPr>
          <p:cNvPr id="8" name="Footer Placeholder 7">
            <a:extLst>
              <a:ext uri="{FF2B5EF4-FFF2-40B4-BE49-F238E27FC236}">
                <a16:creationId xmlns:a16="http://schemas.microsoft.com/office/drawing/2014/main" id="{BD2FD17E-E47E-42C1-84B1-B00038E44BF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13B073-694D-406B-8B1C-D64A03F2B445}"/>
              </a:ext>
            </a:extLst>
          </p:cNvPr>
          <p:cNvSpPr>
            <a:spLocks noGrp="1"/>
          </p:cNvSpPr>
          <p:nvPr>
            <p:ph type="sldNum" sz="quarter" idx="12"/>
          </p:nvPr>
        </p:nvSpPr>
        <p:spPr/>
        <p:txBody>
          <a:bodyPr/>
          <a:lstStyle/>
          <a:p>
            <a:fld id="{33910689-8359-4C8B-9D97-2B7715757854}" type="slidenum">
              <a:rPr lang="en-IN" smtClean="0"/>
              <a:t>‹#›</a:t>
            </a:fld>
            <a:endParaRPr lang="en-IN"/>
          </a:p>
        </p:txBody>
      </p:sp>
    </p:spTree>
    <p:extLst>
      <p:ext uri="{BB962C8B-B14F-4D97-AF65-F5344CB8AC3E}">
        <p14:creationId xmlns:p14="http://schemas.microsoft.com/office/powerpoint/2010/main" val="155055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60F1-254C-4288-8BCC-BE02F29410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A50AA4-1472-43AC-826B-45A1D0D036C6}"/>
              </a:ext>
            </a:extLst>
          </p:cNvPr>
          <p:cNvSpPr>
            <a:spLocks noGrp="1"/>
          </p:cNvSpPr>
          <p:nvPr>
            <p:ph type="dt" sz="half" idx="10"/>
          </p:nvPr>
        </p:nvSpPr>
        <p:spPr/>
        <p:txBody>
          <a:bodyPr/>
          <a:lstStyle/>
          <a:p>
            <a:fld id="{3E118F6F-E6A5-417A-943F-3C03BB1C16F2}" type="datetime1">
              <a:rPr lang="en-IN" smtClean="0"/>
              <a:t>03-12-2019</a:t>
            </a:fld>
            <a:endParaRPr lang="en-IN"/>
          </a:p>
        </p:txBody>
      </p:sp>
      <p:sp>
        <p:nvSpPr>
          <p:cNvPr id="4" name="Footer Placeholder 3">
            <a:extLst>
              <a:ext uri="{FF2B5EF4-FFF2-40B4-BE49-F238E27FC236}">
                <a16:creationId xmlns:a16="http://schemas.microsoft.com/office/drawing/2014/main" id="{8E020657-4064-423B-AF14-83600C78539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D18819B-8E5E-4F03-93C2-6F2C851C3E81}"/>
              </a:ext>
            </a:extLst>
          </p:cNvPr>
          <p:cNvSpPr>
            <a:spLocks noGrp="1"/>
          </p:cNvSpPr>
          <p:nvPr>
            <p:ph type="sldNum" sz="quarter" idx="12"/>
          </p:nvPr>
        </p:nvSpPr>
        <p:spPr/>
        <p:txBody>
          <a:bodyPr/>
          <a:lstStyle/>
          <a:p>
            <a:fld id="{33910689-8359-4C8B-9D97-2B7715757854}" type="slidenum">
              <a:rPr lang="en-IN" smtClean="0"/>
              <a:t>‹#›</a:t>
            </a:fld>
            <a:endParaRPr lang="en-IN"/>
          </a:p>
        </p:txBody>
      </p:sp>
    </p:spTree>
    <p:extLst>
      <p:ext uri="{BB962C8B-B14F-4D97-AF65-F5344CB8AC3E}">
        <p14:creationId xmlns:p14="http://schemas.microsoft.com/office/powerpoint/2010/main" val="1340496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2A42A70-8B42-4A4C-96D1-B71F26ED9BA7}"/>
              </a:ext>
            </a:extLst>
          </p:cNvPr>
          <p:cNvSpPr>
            <a:spLocks noGrp="1"/>
          </p:cNvSpPr>
          <p:nvPr>
            <p:ph type="pic" sz="quarter" idx="13"/>
          </p:nvPr>
        </p:nvSpPr>
        <p:spPr>
          <a:xfrm>
            <a:off x="0" y="0"/>
            <a:ext cx="3922776" cy="6858000"/>
          </a:xfrm>
        </p:spPr>
        <p:txBody>
          <a:bodyPr/>
          <a:lstStyle/>
          <a:p>
            <a:endParaRPr lang="en-IN"/>
          </a:p>
        </p:txBody>
      </p:sp>
      <p:sp>
        <p:nvSpPr>
          <p:cNvPr id="2" name="Title 1">
            <a:extLst>
              <a:ext uri="{FF2B5EF4-FFF2-40B4-BE49-F238E27FC236}">
                <a16:creationId xmlns:a16="http://schemas.microsoft.com/office/drawing/2014/main" id="{836460F1-254C-4288-8BCC-BE02F29410FB}"/>
              </a:ext>
            </a:extLst>
          </p:cNvPr>
          <p:cNvSpPr>
            <a:spLocks noGrp="1"/>
          </p:cNvSpPr>
          <p:nvPr>
            <p:ph type="title"/>
          </p:nvPr>
        </p:nvSpPr>
        <p:spPr>
          <a:xfrm>
            <a:off x="867779" y="265147"/>
            <a:ext cx="1847088" cy="521208"/>
          </a:xfrm>
        </p:spPr>
        <p:txBody>
          <a:bodyPr/>
          <a:lstStyle>
            <a:lvl1pPr algn="ctr">
              <a:defRPr>
                <a:solidFill>
                  <a:schemeClr val="bg1"/>
                </a:solidFill>
              </a:defRPr>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E8A50AA4-1472-43AC-826B-45A1D0D036C6}"/>
              </a:ext>
            </a:extLst>
          </p:cNvPr>
          <p:cNvSpPr>
            <a:spLocks noGrp="1"/>
          </p:cNvSpPr>
          <p:nvPr>
            <p:ph type="dt" sz="half" idx="10"/>
          </p:nvPr>
        </p:nvSpPr>
        <p:spPr/>
        <p:txBody>
          <a:bodyPr/>
          <a:lstStyle/>
          <a:p>
            <a:fld id="{7173CFF9-317D-4908-828B-D10AB887E86A}" type="datetime1">
              <a:rPr lang="en-IN" smtClean="0"/>
              <a:t>03-12-2019</a:t>
            </a:fld>
            <a:endParaRPr lang="en-IN"/>
          </a:p>
        </p:txBody>
      </p:sp>
      <p:sp>
        <p:nvSpPr>
          <p:cNvPr id="4" name="Footer Placeholder 3">
            <a:extLst>
              <a:ext uri="{FF2B5EF4-FFF2-40B4-BE49-F238E27FC236}">
                <a16:creationId xmlns:a16="http://schemas.microsoft.com/office/drawing/2014/main" id="{8E020657-4064-423B-AF14-83600C78539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D18819B-8E5E-4F03-93C2-6F2C851C3E81}"/>
              </a:ext>
            </a:extLst>
          </p:cNvPr>
          <p:cNvSpPr>
            <a:spLocks noGrp="1"/>
          </p:cNvSpPr>
          <p:nvPr>
            <p:ph type="sldNum" sz="quarter" idx="12"/>
          </p:nvPr>
        </p:nvSpPr>
        <p:spPr/>
        <p:txBody>
          <a:bodyPr/>
          <a:lstStyle/>
          <a:p>
            <a:fld id="{33910689-8359-4C8B-9D97-2B7715757854}" type="slidenum">
              <a:rPr lang="en-IN" smtClean="0"/>
              <a:t>‹#›</a:t>
            </a:fld>
            <a:endParaRPr lang="en-IN"/>
          </a:p>
        </p:txBody>
      </p:sp>
    </p:spTree>
    <p:extLst>
      <p:ext uri="{BB962C8B-B14F-4D97-AF65-F5344CB8AC3E}">
        <p14:creationId xmlns:p14="http://schemas.microsoft.com/office/powerpoint/2010/main" val="341177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5ADDCC6-38EA-4AA2-A019-4A1130B3E2F9}"/>
              </a:ext>
            </a:extLst>
          </p:cNvPr>
          <p:cNvSpPr>
            <a:spLocks noGrp="1"/>
          </p:cNvSpPr>
          <p:nvPr>
            <p:ph type="pic" sz="quarter" idx="13"/>
          </p:nvPr>
        </p:nvSpPr>
        <p:spPr>
          <a:xfrm>
            <a:off x="762" y="0"/>
            <a:ext cx="5961888" cy="6858000"/>
          </a:xfrm>
        </p:spPr>
        <p:txBody>
          <a:bodyPr/>
          <a:lstStyle/>
          <a:p>
            <a:endParaRPr lang="en-IN"/>
          </a:p>
        </p:txBody>
      </p:sp>
      <p:sp>
        <p:nvSpPr>
          <p:cNvPr id="3" name="Date Placeholder 2">
            <a:extLst>
              <a:ext uri="{FF2B5EF4-FFF2-40B4-BE49-F238E27FC236}">
                <a16:creationId xmlns:a16="http://schemas.microsoft.com/office/drawing/2014/main" id="{E8A50AA4-1472-43AC-826B-45A1D0D036C6}"/>
              </a:ext>
            </a:extLst>
          </p:cNvPr>
          <p:cNvSpPr>
            <a:spLocks noGrp="1"/>
          </p:cNvSpPr>
          <p:nvPr>
            <p:ph type="dt" sz="half" idx="10"/>
          </p:nvPr>
        </p:nvSpPr>
        <p:spPr/>
        <p:txBody>
          <a:bodyPr/>
          <a:lstStyle/>
          <a:p>
            <a:fld id="{CACE72DE-45A9-4D50-842A-20C43B1858BC}" type="datetime1">
              <a:rPr lang="en-IN" smtClean="0"/>
              <a:t>03-12-2019</a:t>
            </a:fld>
            <a:endParaRPr lang="en-IN"/>
          </a:p>
        </p:txBody>
      </p:sp>
      <p:sp>
        <p:nvSpPr>
          <p:cNvPr id="4" name="Footer Placeholder 3">
            <a:extLst>
              <a:ext uri="{FF2B5EF4-FFF2-40B4-BE49-F238E27FC236}">
                <a16:creationId xmlns:a16="http://schemas.microsoft.com/office/drawing/2014/main" id="{8E020657-4064-423B-AF14-83600C78539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D18819B-8E5E-4F03-93C2-6F2C851C3E81}"/>
              </a:ext>
            </a:extLst>
          </p:cNvPr>
          <p:cNvSpPr>
            <a:spLocks noGrp="1"/>
          </p:cNvSpPr>
          <p:nvPr>
            <p:ph type="sldNum" sz="quarter" idx="12"/>
          </p:nvPr>
        </p:nvSpPr>
        <p:spPr/>
        <p:txBody>
          <a:bodyPr/>
          <a:lstStyle/>
          <a:p>
            <a:fld id="{33910689-8359-4C8B-9D97-2B7715757854}" type="slidenum">
              <a:rPr lang="en-IN" smtClean="0"/>
              <a:t>‹#›</a:t>
            </a:fld>
            <a:endParaRPr lang="en-IN"/>
          </a:p>
        </p:txBody>
      </p:sp>
      <p:sp>
        <p:nvSpPr>
          <p:cNvPr id="9" name="Title 1">
            <a:extLst>
              <a:ext uri="{FF2B5EF4-FFF2-40B4-BE49-F238E27FC236}">
                <a16:creationId xmlns:a16="http://schemas.microsoft.com/office/drawing/2014/main" id="{D8BBEAA9-E8DD-4E4C-8C1C-6AF5984970C4}"/>
              </a:ext>
            </a:extLst>
          </p:cNvPr>
          <p:cNvSpPr>
            <a:spLocks noGrp="1"/>
          </p:cNvSpPr>
          <p:nvPr>
            <p:ph type="title"/>
          </p:nvPr>
        </p:nvSpPr>
        <p:spPr>
          <a:xfrm>
            <a:off x="228600" y="205086"/>
            <a:ext cx="3044952" cy="1197864"/>
          </a:xfrm>
        </p:spPr>
        <p:txBody>
          <a:bodyPr>
            <a:normAutofit/>
          </a:bodyPr>
          <a:lstStyle>
            <a:lvl1pPr algn="l">
              <a:defRPr sz="2400">
                <a:solidFill>
                  <a:schemeClr val="accent2"/>
                </a:solidFill>
                <a:effectLst>
                  <a:outerShdw blurRad="38100" dist="38100" dir="2700000" algn="tl">
                    <a:srgbClr val="000000">
                      <a:alpha val="43137"/>
                    </a:srgbClr>
                  </a:outerShdw>
                </a:effectLst>
              </a:defRPr>
            </a:lvl1pPr>
          </a:lstStyle>
          <a:p>
            <a:r>
              <a:rPr lang="en-US" dirty="0"/>
              <a:t>Click to edit Master title style</a:t>
            </a:r>
            <a:endParaRPr lang="en-IN" dirty="0"/>
          </a:p>
        </p:txBody>
      </p:sp>
    </p:spTree>
    <p:extLst>
      <p:ext uri="{BB962C8B-B14F-4D97-AF65-F5344CB8AC3E}">
        <p14:creationId xmlns:p14="http://schemas.microsoft.com/office/powerpoint/2010/main" val="965592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6CA1C69F-DE24-44E3-87EE-6DDF0DD387E8}"/>
              </a:ext>
            </a:extLst>
          </p:cNvPr>
          <p:cNvSpPr>
            <a:spLocks noGrp="1"/>
          </p:cNvSpPr>
          <p:nvPr>
            <p:ph type="pic" sz="quarter" idx="13"/>
          </p:nvPr>
        </p:nvSpPr>
        <p:spPr>
          <a:xfrm>
            <a:off x="0" y="0"/>
            <a:ext cx="12188952" cy="2827338"/>
          </a:xfrm>
        </p:spPr>
        <p:txBody>
          <a:bodyPr/>
          <a:lstStyle/>
          <a:p>
            <a:endParaRPr lang="en-IN" dirty="0"/>
          </a:p>
        </p:txBody>
      </p:sp>
      <p:sp>
        <p:nvSpPr>
          <p:cNvPr id="2" name="Title 1">
            <a:extLst>
              <a:ext uri="{FF2B5EF4-FFF2-40B4-BE49-F238E27FC236}">
                <a16:creationId xmlns:a16="http://schemas.microsoft.com/office/drawing/2014/main" id="{1907AF47-71D9-4F55-9F2A-EF96A7752EF7}"/>
              </a:ext>
            </a:extLst>
          </p:cNvPr>
          <p:cNvSpPr>
            <a:spLocks noGrp="1"/>
          </p:cNvSpPr>
          <p:nvPr>
            <p:ph type="title"/>
          </p:nvPr>
        </p:nvSpPr>
        <p:spPr>
          <a:xfrm>
            <a:off x="576072" y="1097702"/>
            <a:ext cx="7379208" cy="633681"/>
          </a:xfrm>
        </p:spPr>
        <p:txBody>
          <a:bodyPr/>
          <a:lstStyle>
            <a:lvl1pPr algn="ctr">
              <a:defRPr>
                <a:solidFill>
                  <a:schemeClr val="accent2"/>
                </a:solidFill>
                <a:effectLst>
                  <a:outerShdw blurRad="38100" dist="38100" dir="2700000" algn="tl">
                    <a:srgbClr val="000000">
                      <a:alpha val="43137"/>
                    </a:srgbClr>
                  </a:outerShdw>
                </a:effectLst>
              </a:defRPr>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33C0BEE5-C461-4DCA-8F4E-97DA60146061}"/>
              </a:ext>
            </a:extLst>
          </p:cNvPr>
          <p:cNvSpPr>
            <a:spLocks noGrp="1"/>
          </p:cNvSpPr>
          <p:nvPr>
            <p:ph type="dt" sz="half" idx="10"/>
          </p:nvPr>
        </p:nvSpPr>
        <p:spPr/>
        <p:txBody>
          <a:bodyPr/>
          <a:lstStyle/>
          <a:p>
            <a:fld id="{45FA931F-ABFE-4A19-8862-C04B6C2C43A4}" type="datetime1">
              <a:rPr lang="en-IN" smtClean="0"/>
              <a:t>03-12-2019</a:t>
            </a:fld>
            <a:endParaRPr lang="en-IN" dirty="0"/>
          </a:p>
        </p:txBody>
      </p:sp>
      <p:sp>
        <p:nvSpPr>
          <p:cNvPr id="4" name="Footer Placeholder 3">
            <a:extLst>
              <a:ext uri="{FF2B5EF4-FFF2-40B4-BE49-F238E27FC236}">
                <a16:creationId xmlns:a16="http://schemas.microsoft.com/office/drawing/2014/main" id="{AF10D859-4E53-4D71-8D54-EBAC6B246FC1}"/>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4EAAA7C-D225-4D42-8256-7DFBA2BF65E1}"/>
              </a:ext>
            </a:extLst>
          </p:cNvPr>
          <p:cNvSpPr>
            <a:spLocks noGrp="1"/>
          </p:cNvSpPr>
          <p:nvPr>
            <p:ph type="sldNum" sz="quarter" idx="12"/>
          </p:nvPr>
        </p:nvSpPr>
        <p:spPr/>
        <p:txBody>
          <a:bodyPr/>
          <a:lstStyle/>
          <a:p>
            <a:fld id="{33910689-8359-4C8B-9D97-2B7715757854}" type="slidenum">
              <a:rPr lang="en-IN" smtClean="0"/>
              <a:pPr/>
              <a:t>‹#›</a:t>
            </a:fld>
            <a:endParaRPr lang="en-IN" dirty="0"/>
          </a:p>
        </p:txBody>
      </p:sp>
    </p:spTree>
    <p:extLst>
      <p:ext uri="{BB962C8B-B14F-4D97-AF65-F5344CB8AC3E}">
        <p14:creationId xmlns:p14="http://schemas.microsoft.com/office/powerpoint/2010/main" val="34517007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3BAEFF9-DC21-45BA-B04B-EE5089F9CAD2}"/>
              </a:ext>
            </a:extLst>
          </p:cNvPr>
          <p:cNvSpPr>
            <a:spLocks noGrp="1"/>
          </p:cNvSpPr>
          <p:nvPr>
            <p:ph type="pic" sz="quarter" idx="13"/>
          </p:nvPr>
        </p:nvSpPr>
        <p:spPr>
          <a:xfrm>
            <a:off x="0" y="0"/>
            <a:ext cx="3922776" cy="6858000"/>
          </a:xfrm>
        </p:spPr>
        <p:txBody>
          <a:bodyPr/>
          <a:lstStyle/>
          <a:p>
            <a:endParaRPr lang="en-IN"/>
          </a:p>
        </p:txBody>
      </p:sp>
      <p:sp>
        <p:nvSpPr>
          <p:cNvPr id="3" name="Date Placeholder 2">
            <a:extLst>
              <a:ext uri="{FF2B5EF4-FFF2-40B4-BE49-F238E27FC236}">
                <a16:creationId xmlns:a16="http://schemas.microsoft.com/office/drawing/2014/main" id="{E8A50AA4-1472-43AC-826B-45A1D0D036C6}"/>
              </a:ext>
            </a:extLst>
          </p:cNvPr>
          <p:cNvSpPr>
            <a:spLocks noGrp="1"/>
          </p:cNvSpPr>
          <p:nvPr>
            <p:ph type="dt" sz="half" idx="10"/>
          </p:nvPr>
        </p:nvSpPr>
        <p:spPr/>
        <p:txBody>
          <a:bodyPr/>
          <a:lstStyle/>
          <a:p>
            <a:fld id="{8D92AF12-8206-48CB-B154-730E1628742E}" type="datetime1">
              <a:rPr lang="en-IN" smtClean="0"/>
              <a:t>03-12-2019</a:t>
            </a:fld>
            <a:endParaRPr lang="en-IN"/>
          </a:p>
        </p:txBody>
      </p:sp>
      <p:sp>
        <p:nvSpPr>
          <p:cNvPr id="4" name="Footer Placeholder 3">
            <a:extLst>
              <a:ext uri="{FF2B5EF4-FFF2-40B4-BE49-F238E27FC236}">
                <a16:creationId xmlns:a16="http://schemas.microsoft.com/office/drawing/2014/main" id="{8E020657-4064-423B-AF14-83600C78539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D18819B-8E5E-4F03-93C2-6F2C851C3E81}"/>
              </a:ext>
            </a:extLst>
          </p:cNvPr>
          <p:cNvSpPr>
            <a:spLocks noGrp="1"/>
          </p:cNvSpPr>
          <p:nvPr>
            <p:ph type="sldNum" sz="quarter" idx="12"/>
          </p:nvPr>
        </p:nvSpPr>
        <p:spPr/>
        <p:txBody>
          <a:bodyPr/>
          <a:lstStyle/>
          <a:p>
            <a:fld id="{33910689-8359-4C8B-9D97-2B7715757854}" type="slidenum">
              <a:rPr lang="en-IN" smtClean="0"/>
              <a:t>‹#›</a:t>
            </a:fld>
            <a:endParaRPr lang="en-IN"/>
          </a:p>
        </p:txBody>
      </p:sp>
      <p:sp>
        <p:nvSpPr>
          <p:cNvPr id="6" name="TextBox 5">
            <a:extLst>
              <a:ext uri="{FF2B5EF4-FFF2-40B4-BE49-F238E27FC236}">
                <a16:creationId xmlns:a16="http://schemas.microsoft.com/office/drawing/2014/main" id="{D888AD56-FD35-4755-A2F9-8866D3D068A7}"/>
              </a:ext>
            </a:extLst>
          </p:cNvPr>
          <p:cNvSpPr txBox="1"/>
          <p:nvPr userDrawn="1"/>
        </p:nvSpPr>
        <p:spPr>
          <a:xfrm>
            <a:off x="867868" y="265147"/>
            <a:ext cx="1846999" cy="523220"/>
          </a:xfrm>
          <a:prstGeom prst="rect">
            <a:avLst/>
          </a:prstGeom>
          <a:noFill/>
        </p:spPr>
        <p:txBody>
          <a:bodyPr wrap="square" rtlCol="0" anchor="ctr">
            <a:spAutoFit/>
          </a:bodyPr>
          <a:lstStyle/>
          <a:p>
            <a:r>
              <a:rPr lang="en-IN" sz="2800" b="1" dirty="0">
                <a:solidFill>
                  <a:schemeClr val="accent2"/>
                </a:solidFill>
                <a:latin typeface="Century Gothic" panose="020B0502020202020204" pitchFamily="34" charset="0"/>
              </a:rPr>
              <a:t>CONTENT</a:t>
            </a:r>
          </a:p>
        </p:txBody>
      </p:sp>
    </p:spTree>
    <p:extLst>
      <p:ext uri="{BB962C8B-B14F-4D97-AF65-F5344CB8AC3E}">
        <p14:creationId xmlns:p14="http://schemas.microsoft.com/office/powerpoint/2010/main" val="37831471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B7E3B-3579-40AF-B303-15BAECD7BC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4F179EB-264A-45AF-B7FC-932F01A2911C}"/>
              </a:ext>
            </a:extLst>
          </p:cNvPr>
          <p:cNvSpPr>
            <a:spLocks noGrp="1"/>
          </p:cNvSpPr>
          <p:nvPr>
            <p:ph type="dt" sz="half" idx="10"/>
          </p:nvPr>
        </p:nvSpPr>
        <p:spPr/>
        <p:txBody>
          <a:bodyPr/>
          <a:lstStyle/>
          <a:p>
            <a:fld id="{21F45EE8-AF1E-42D9-91F8-0453DF2782B9}" type="datetime1">
              <a:rPr lang="en-IN" smtClean="0"/>
              <a:t>03-12-2019</a:t>
            </a:fld>
            <a:endParaRPr lang="en-IN" dirty="0"/>
          </a:p>
        </p:txBody>
      </p:sp>
      <p:sp>
        <p:nvSpPr>
          <p:cNvPr id="4" name="Footer Placeholder 3">
            <a:extLst>
              <a:ext uri="{FF2B5EF4-FFF2-40B4-BE49-F238E27FC236}">
                <a16:creationId xmlns:a16="http://schemas.microsoft.com/office/drawing/2014/main" id="{AE3ACDAD-C0BB-4EFF-8F77-308894B35CD4}"/>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81C5EAA-BB91-4C37-9B44-4EA9251A0FF1}"/>
              </a:ext>
            </a:extLst>
          </p:cNvPr>
          <p:cNvSpPr>
            <a:spLocks noGrp="1"/>
          </p:cNvSpPr>
          <p:nvPr>
            <p:ph type="sldNum" sz="quarter" idx="12"/>
          </p:nvPr>
        </p:nvSpPr>
        <p:spPr/>
        <p:txBody>
          <a:bodyPr/>
          <a:lstStyle/>
          <a:p>
            <a:fld id="{33910689-8359-4C8B-9D97-2B7715757854}" type="slidenum">
              <a:rPr lang="en-IN" smtClean="0"/>
              <a:pPr/>
              <a:t>‹#›</a:t>
            </a:fld>
            <a:endParaRPr lang="en-IN" dirty="0"/>
          </a:p>
        </p:txBody>
      </p:sp>
    </p:spTree>
    <p:extLst>
      <p:ext uri="{BB962C8B-B14F-4D97-AF65-F5344CB8AC3E}">
        <p14:creationId xmlns:p14="http://schemas.microsoft.com/office/powerpoint/2010/main" val="97492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44D2-29DC-42AA-A561-0A8EEAEBE06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FB621F-9806-4BCC-BB95-C07E292E73D8}"/>
              </a:ext>
            </a:extLst>
          </p:cNvPr>
          <p:cNvSpPr>
            <a:spLocks noGrp="1"/>
          </p:cNvSpPr>
          <p:nvPr>
            <p:ph type="dt" sz="half" idx="10"/>
          </p:nvPr>
        </p:nvSpPr>
        <p:spPr/>
        <p:txBody>
          <a:bodyPr/>
          <a:lstStyle/>
          <a:p>
            <a:fld id="{E039E7C2-88C3-460F-81AE-BAA9C3CBFAF9}" type="datetime1">
              <a:rPr lang="en-US" smtClean="0"/>
              <a:t>12/3/2019</a:t>
            </a:fld>
            <a:endParaRPr lang="en-US" dirty="0"/>
          </a:p>
        </p:txBody>
      </p:sp>
      <p:sp>
        <p:nvSpPr>
          <p:cNvPr id="4" name="Footer Placeholder 3">
            <a:extLst>
              <a:ext uri="{FF2B5EF4-FFF2-40B4-BE49-F238E27FC236}">
                <a16:creationId xmlns:a16="http://schemas.microsoft.com/office/drawing/2014/main" id="{E8ED6E55-7ED6-4DE4-920D-D281F1F7DBD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BBDF67E-1C94-4048-9E53-AD253464708C}"/>
              </a:ext>
            </a:extLst>
          </p:cNvPr>
          <p:cNvSpPr>
            <a:spLocks noGrp="1"/>
          </p:cNvSpPr>
          <p:nvPr>
            <p:ph type="sldNum" sz="quarter" idx="12"/>
          </p:nvPr>
        </p:nvSpPr>
        <p:spPr/>
        <p:txBody>
          <a:bodyPr/>
          <a:lstStyle/>
          <a:p>
            <a:fld id="{ADBCFBA1-C46F-499F-97A6-D90735C61602}" type="slidenum">
              <a:rPr lang="en-US" smtClean="0"/>
              <a:pPr/>
              <a:t>‹#›</a:t>
            </a:fld>
            <a:endParaRPr lang="en-US" dirty="0"/>
          </a:p>
        </p:txBody>
      </p:sp>
    </p:spTree>
    <p:extLst>
      <p:ext uri="{BB962C8B-B14F-4D97-AF65-F5344CB8AC3E}">
        <p14:creationId xmlns:p14="http://schemas.microsoft.com/office/powerpoint/2010/main" val="37091483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D32D5-4B85-4DB5-8547-DED45F16C0DF}"/>
              </a:ext>
            </a:extLst>
          </p:cNvPr>
          <p:cNvSpPr>
            <a:spLocks noGrp="1"/>
          </p:cNvSpPr>
          <p:nvPr>
            <p:ph type="dt" sz="half" idx="10"/>
          </p:nvPr>
        </p:nvSpPr>
        <p:spPr/>
        <p:txBody>
          <a:bodyPr/>
          <a:lstStyle/>
          <a:p>
            <a:fld id="{490BFE89-C6EA-45DE-8B41-D877E7C8C278}" type="datetime1">
              <a:rPr lang="en-IN" smtClean="0"/>
              <a:t>03-12-2019</a:t>
            </a:fld>
            <a:endParaRPr lang="en-IN"/>
          </a:p>
        </p:txBody>
      </p:sp>
      <p:sp>
        <p:nvSpPr>
          <p:cNvPr id="3" name="Footer Placeholder 2">
            <a:extLst>
              <a:ext uri="{FF2B5EF4-FFF2-40B4-BE49-F238E27FC236}">
                <a16:creationId xmlns:a16="http://schemas.microsoft.com/office/drawing/2014/main" id="{DC1238D2-6B94-469E-89A2-083699F16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DF0EC3E-36EB-427C-A161-E50A16C94105}"/>
              </a:ext>
            </a:extLst>
          </p:cNvPr>
          <p:cNvSpPr>
            <a:spLocks noGrp="1"/>
          </p:cNvSpPr>
          <p:nvPr>
            <p:ph type="sldNum" sz="quarter" idx="12"/>
          </p:nvPr>
        </p:nvSpPr>
        <p:spPr/>
        <p:txBody>
          <a:bodyPr/>
          <a:lstStyle/>
          <a:p>
            <a:fld id="{33910689-8359-4C8B-9D97-2B7715757854}" type="slidenum">
              <a:rPr lang="en-IN" smtClean="0"/>
              <a:t>‹#›</a:t>
            </a:fld>
            <a:endParaRPr lang="en-IN"/>
          </a:p>
        </p:txBody>
      </p:sp>
    </p:spTree>
    <p:extLst>
      <p:ext uri="{BB962C8B-B14F-4D97-AF65-F5344CB8AC3E}">
        <p14:creationId xmlns:p14="http://schemas.microsoft.com/office/powerpoint/2010/main" val="20646713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276-0858-4E35-80A7-9A7502708F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C549E0-F91D-4377-8B89-E51059F633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3D0C5F-2DDF-4EBD-8FA6-C7F77C32C1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ECDDCF-AFE7-43CC-8465-ABED41F09297}"/>
              </a:ext>
            </a:extLst>
          </p:cNvPr>
          <p:cNvSpPr>
            <a:spLocks noGrp="1"/>
          </p:cNvSpPr>
          <p:nvPr>
            <p:ph type="dt" sz="half" idx="10"/>
          </p:nvPr>
        </p:nvSpPr>
        <p:spPr/>
        <p:txBody>
          <a:bodyPr/>
          <a:lstStyle/>
          <a:p>
            <a:fld id="{89BA57CB-4304-4478-81F1-7D7B5BB6ADD2}" type="datetime1">
              <a:rPr lang="en-IN" smtClean="0"/>
              <a:t>03-12-2019</a:t>
            </a:fld>
            <a:endParaRPr lang="en-IN"/>
          </a:p>
        </p:txBody>
      </p:sp>
      <p:sp>
        <p:nvSpPr>
          <p:cNvPr id="6" name="Footer Placeholder 5">
            <a:extLst>
              <a:ext uri="{FF2B5EF4-FFF2-40B4-BE49-F238E27FC236}">
                <a16:creationId xmlns:a16="http://schemas.microsoft.com/office/drawing/2014/main" id="{9CA89CA2-3FF9-4BFC-819C-B0F5FA091E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503D14-7DCE-4F4C-AC67-0A43E4F1B39D}"/>
              </a:ext>
            </a:extLst>
          </p:cNvPr>
          <p:cNvSpPr>
            <a:spLocks noGrp="1"/>
          </p:cNvSpPr>
          <p:nvPr>
            <p:ph type="sldNum" sz="quarter" idx="12"/>
          </p:nvPr>
        </p:nvSpPr>
        <p:spPr/>
        <p:txBody>
          <a:bodyPr/>
          <a:lstStyle/>
          <a:p>
            <a:fld id="{33910689-8359-4C8B-9D97-2B7715757854}" type="slidenum">
              <a:rPr lang="en-IN" smtClean="0"/>
              <a:t>‹#›</a:t>
            </a:fld>
            <a:endParaRPr lang="en-IN"/>
          </a:p>
        </p:txBody>
      </p:sp>
    </p:spTree>
    <p:extLst>
      <p:ext uri="{BB962C8B-B14F-4D97-AF65-F5344CB8AC3E}">
        <p14:creationId xmlns:p14="http://schemas.microsoft.com/office/powerpoint/2010/main" val="10040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DD22F-25E6-4A69-8064-5904E158E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84E881-0CA0-41A0-8AF0-B4BBAC9243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8EA0AA-4A26-4FB3-B2D5-18A7F754F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0D4705-10BE-401F-AA6D-07AF0C643BED}"/>
              </a:ext>
            </a:extLst>
          </p:cNvPr>
          <p:cNvSpPr>
            <a:spLocks noGrp="1"/>
          </p:cNvSpPr>
          <p:nvPr>
            <p:ph type="dt" sz="half" idx="10"/>
          </p:nvPr>
        </p:nvSpPr>
        <p:spPr/>
        <p:txBody>
          <a:bodyPr/>
          <a:lstStyle/>
          <a:p>
            <a:fld id="{5F476900-6790-4F2A-83EE-8038C3BA1F3E}" type="datetime1">
              <a:rPr lang="en-IN" smtClean="0"/>
              <a:t>03-12-2019</a:t>
            </a:fld>
            <a:endParaRPr lang="en-IN"/>
          </a:p>
        </p:txBody>
      </p:sp>
      <p:sp>
        <p:nvSpPr>
          <p:cNvPr id="6" name="Footer Placeholder 5">
            <a:extLst>
              <a:ext uri="{FF2B5EF4-FFF2-40B4-BE49-F238E27FC236}">
                <a16:creationId xmlns:a16="http://schemas.microsoft.com/office/drawing/2014/main" id="{4DF34E11-FD4C-4466-BDEB-DDDDA93D5E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ECA77E-E58A-4E1F-AACD-0CEA1E14CDEB}"/>
              </a:ext>
            </a:extLst>
          </p:cNvPr>
          <p:cNvSpPr>
            <a:spLocks noGrp="1"/>
          </p:cNvSpPr>
          <p:nvPr>
            <p:ph type="sldNum" sz="quarter" idx="12"/>
          </p:nvPr>
        </p:nvSpPr>
        <p:spPr/>
        <p:txBody>
          <a:bodyPr/>
          <a:lstStyle/>
          <a:p>
            <a:fld id="{33910689-8359-4C8B-9D97-2B7715757854}" type="slidenum">
              <a:rPr lang="en-IN" smtClean="0"/>
              <a:t>‹#›</a:t>
            </a:fld>
            <a:endParaRPr lang="en-IN"/>
          </a:p>
        </p:txBody>
      </p:sp>
    </p:spTree>
    <p:extLst>
      <p:ext uri="{BB962C8B-B14F-4D97-AF65-F5344CB8AC3E}">
        <p14:creationId xmlns:p14="http://schemas.microsoft.com/office/powerpoint/2010/main" val="2552097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3970-2603-46F8-A7A5-C429196653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F77374-516E-4D19-83F4-EEB024AEE00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B1241E-06A3-4AFD-AE8B-1010B9AEEDA1}"/>
              </a:ext>
            </a:extLst>
          </p:cNvPr>
          <p:cNvSpPr>
            <a:spLocks noGrp="1"/>
          </p:cNvSpPr>
          <p:nvPr>
            <p:ph type="dt" sz="half" idx="10"/>
          </p:nvPr>
        </p:nvSpPr>
        <p:spPr/>
        <p:txBody>
          <a:bodyPr/>
          <a:lstStyle/>
          <a:p>
            <a:fld id="{3BE049D5-5128-469C-AD72-051C9B8CCF14}" type="datetime1">
              <a:rPr lang="en-IN" smtClean="0"/>
              <a:t>03-12-2019</a:t>
            </a:fld>
            <a:endParaRPr lang="en-IN"/>
          </a:p>
        </p:txBody>
      </p:sp>
      <p:sp>
        <p:nvSpPr>
          <p:cNvPr id="5" name="Footer Placeholder 4">
            <a:extLst>
              <a:ext uri="{FF2B5EF4-FFF2-40B4-BE49-F238E27FC236}">
                <a16:creationId xmlns:a16="http://schemas.microsoft.com/office/drawing/2014/main" id="{C9F8A061-293C-4AE9-9988-DF114F94BB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34E999-C6F4-4DAB-93BE-F207CF0A1AD3}"/>
              </a:ext>
            </a:extLst>
          </p:cNvPr>
          <p:cNvSpPr>
            <a:spLocks noGrp="1"/>
          </p:cNvSpPr>
          <p:nvPr>
            <p:ph type="sldNum" sz="quarter" idx="12"/>
          </p:nvPr>
        </p:nvSpPr>
        <p:spPr/>
        <p:txBody>
          <a:bodyPr/>
          <a:lstStyle/>
          <a:p>
            <a:fld id="{33910689-8359-4C8B-9D97-2B7715757854}" type="slidenum">
              <a:rPr lang="en-IN" smtClean="0"/>
              <a:t>‹#›</a:t>
            </a:fld>
            <a:endParaRPr lang="en-IN"/>
          </a:p>
        </p:txBody>
      </p:sp>
    </p:spTree>
    <p:extLst>
      <p:ext uri="{BB962C8B-B14F-4D97-AF65-F5344CB8AC3E}">
        <p14:creationId xmlns:p14="http://schemas.microsoft.com/office/powerpoint/2010/main" val="14960120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385FED-0CEB-40EF-A8D8-8A8658A4BE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16333A-F5CA-407D-BDFE-AB25607031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25857A-0FAD-4D47-9FCE-399D6E493493}"/>
              </a:ext>
            </a:extLst>
          </p:cNvPr>
          <p:cNvSpPr>
            <a:spLocks noGrp="1"/>
          </p:cNvSpPr>
          <p:nvPr>
            <p:ph type="dt" sz="half" idx="10"/>
          </p:nvPr>
        </p:nvSpPr>
        <p:spPr/>
        <p:txBody>
          <a:bodyPr/>
          <a:lstStyle/>
          <a:p>
            <a:fld id="{CE974F00-3487-4B7D-A294-EEEBF9CDAF12}" type="datetime1">
              <a:rPr lang="en-IN" smtClean="0"/>
              <a:t>03-12-2019</a:t>
            </a:fld>
            <a:endParaRPr lang="en-IN"/>
          </a:p>
        </p:txBody>
      </p:sp>
      <p:sp>
        <p:nvSpPr>
          <p:cNvPr id="5" name="Footer Placeholder 4">
            <a:extLst>
              <a:ext uri="{FF2B5EF4-FFF2-40B4-BE49-F238E27FC236}">
                <a16:creationId xmlns:a16="http://schemas.microsoft.com/office/drawing/2014/main" id="{5FFF74A4-BFE9-4CF3-BEE3-B7ADC152FC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88FC98-348A-4AE6-940D-98B6B9AAB446}"/>
              </a:ext>
            </a:extLst>
          </p:cNvPr>
          <p:cNvSpPr>
            <a:spLocks noGrp="1"/>
          </p:cNvSpPr>
          <p:nvPr>
            <p:ph type="sldNum" sz="quarter" idx="12"/>
          </p:nvPr>
        </p:nvSpPr>
        <p:spPr/>
        <p:txBody>
          <a:bodyPr/>
          <a:lstStyle/>
          <a:p>
            <a:fld id="{33910689-8359-4C8B-9D97-2B7715757854}" type="slidenum">
              <a:rPr lang="en-IN" smtClean="0"/>
              <a:t>‹#›</a:t>
            </a:fld>
            <a:endParaRPr lang="en-IN"/>
          </a:p>
        </p:txBody>
      </p:sp>
    </p:spTree>
    <p:extLst>
      <p:ext uri="{BB962C8B-B14F-4D97-AF65-F5344CB8AC3E}">
        <p14:creationId xmlns:p14="http://schemas.microsoft.com/office/powerpoint/2010/main" val="20687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3A06FD4-5A23-4D71-A1B1-792DCDFFE4A1}"/>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912BC48F-87F8-4980-A3F5-7002C6FEB27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2F960E-D53D-4C52-888A-58E648C2F0F4}"/>
              </a:ext>
            </a:extLst>
          </p:cNvPr>
          <p:cNvSpPr>
            <a:spLocks noGrp="1"/>
          </p:cNvSpPr>
          <p:nvPr>
            <p:ph type="dt" sz="half" idx="10"/>
          </p:nvPr>
        </p:nvSpPr>
        <p:spPr/>
        <p:txBody>
          <a:bodyPr/>
          <a:lstStyle/>
          <a:p>
            <a:fld id="{E039E7C2-88C3-460F-81AE-BAA9C3CBFAF9}" type="datetime1">
              <a:rPr lang="en-US" smtClean="0"/>
              <a:t>12/3/2019</a:t>
            </a:fld>
            <a:endParaRPr lang="en-US" dirty="0"/>
          </a:p>
        </p:txBody>
      </p:sp>
      <p:sp>
        <p:nvSpPr>
          <p:cNvPr id="4" name="Footer Placeholder 3">
            <a:extLst>
              <a:ext uri="{FF2B5EF4-FFF2-40B4-BE49-F238E27FC236}">
                <a16:creationId xmlns:a16="http://schemas.microsoft.com/office/drawing/2014/main" id="{E0AC32CF-39A0-4B98-86A7-657C4130674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4BB530F-C0B7-48D1-9363-D0C72F4AA141}"/>
              </a:ext>
            </a:extLst>
          </p:cNvPr>
          <p:cNvSpPr>
            <a:spLocks noGrp="1"/>
          </p:cNvSpPr>
          <p:nvPr>
            <p:ph type="sldNum" sz="quarter" idx="12"/>
          </p:nvPr>
        </p:nvSpPr>
        <p:spPr/>
        <p:txBody>
          <a:bodyPr/>
          <a:lstStyle/>
          <a:p>
            <a:fld id="{ADBCFBA1-C46F-499F-97A6-D90735C61602}" type="slidenum">
              <a:rPr lang="en-US" smtClean="0"/>
              <a:pPr/>
              <a:t>‹#›</a:t>
            </a:fld>
            <a:endParaRPr lang="en-US" dirty="0"/>
          </a:p>
        </p:txBody>
      </p:sp>
    </p:spTree>
    <p:extLst>
      <p:ext uri="{BB962C8B-B14F-4D97-AF65-F5344CB8AC3E}">
        <p14:creationId xmlns:p14="http://schemas.microsoft.com/office/powerpoint/2010/main" val="3423420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311B16-0340-4CA5-9967-1AA794D4FA26}"/>
              </a:ext>
            </a:extLst>
          </p:cNvPr>
          <p:cNvSpPr>
            <a:spLocks noGrp="1"/>
          </p:cNvSpPr>
          <p:nvPr>
            <p:ph type="pic" sz="quarter" idx="13"/>
          </p:nvPr>
        </p:nvSpPr>
        <p:spPr>
          <a:xfrm>
            <a:off x="0" y="995680"/>
            <a:ext cx="12192000" cy="5862320"/>
          </a:xfrm>
          <a:custGeom>
            <a:avLst/>
            <a:gdLst>
              <a:gd name="connsiteX0" fmla="*/ 0 w 12192000"/>
              <a:gd name="connsiteY0" fmla="*/ 0 h 5862320"/>
              <a:gd name="connsiteX1" fmla="*/ 12192000 w 12192000"/>
              <a:gd name="connsiteY1" fmla="*/ 0 h 5862320"/>
              <a:gd name="connsiteX2" fmla="*/ 12192000 w 12192000"/>
              <a:gd name="connsiteY2" fmla="*/ 5862320 h 5862320"/>
              <a:gd name="connsiteX3" fmla="*/ 0 w 12192000"/>
              <a:gd name="connsiteY3" fmla="*/ 5862320 h 5862320"/>
            </a:gdLst>
            <a:ahLst/>
            <a:cxnLst>
              <a:cxn ang="0">
                <a:pos x="connsiteX0" y="connsiteY0"/>
              </a:cxn>
              <a:cxn ang="0">
                <a:pos x="connsiteX1" y="connsiteY1"/>
              </a:cxn>
              <a:cxn ang="0">
                <a:pos x="connsiteX2" y="connsiteY2"/>
              </a:cxn>
              <a:cxn ang="0">
                <a:pos x="connsiteX3" y="connsiteY3"/>
              </a:cxn>
            </a:cxnLst>
            <a:rect l="l" t="t" r="r" b="b"/>
            <a:pathLst>
              <a:path w="12192000" h="5862320">
                <a:moveTo>
                  <a:pt x="0" y="0"/>
                </a:moveTo>
                <a:lnTo>
                  <a:pt x="12192000" y="0"/>
                </a:lnTo>
                <a:lnTo>
                  <a:pt x="12192000" y="5862320"/>
                </a:lnTo>
                <a:lnTo>
                  <a:pt x="0" y="5862320"/>
                </a:ln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F0F1BA72-586B-4857-9D61-0EC743A1036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D44EDB2-C649-4DC6-A639-75B82B0A2A47}"/>
              </a:ext>
            </a:extLst>
          </p:cNvPr>
          <p:cNvSpPr>
            <a:spLocks noGrp="1"/>
          </p:cNvSpPr>
          <p:nvPr>
            <p:ph type="dt" sz="half" idx="10"/>
          </p:nvPr>
        </p:nvSpPr>
        <p:spPr/>
        <p:txBody>
          <a:bodyPr/>
          <a:lstStyle/>
          <a:p>
            <a:fld id="{E039E7C2-88C3-460F-81AE-BAA9C3CBFAF9}" type="datetime1">
              <a:rPr lang="en-US" smtClean="0"/>
              <a:t>12/3/2019</a:t>
            </a:fld>
            <a:endParaRPr lang="en-US" dirty="0"/>
          </a:p>
        </p:txBody>
      </p:sp>
      <p:sp>
        <p:nvSpPr>
          <p:cNvPr id="4" name="Footer Placeholder 3">
            <a:extLst>
              <a:ext uri="{FF2B5EF4-FFF2-40B4-BE49-F238E27FC236}">
                <a16:creationId xmlns:a16="http://schemas.microsoft.com/office/drawing/2014/main" id="{920646AB-D323-4BCE-839B-01277B95B6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2CF873B-6435-44FC-B68D-4B954AF97D0B}"/>
              </a:ext>
            </a:extLst>
          </p:cNvPr>
          <p:cNvSpPr>
            <a:spLocks noGrp="1"/>
          </p:cNvSpPr>
          <p:nvPr>
            <p:ph type="sldNum" sz="quarter" idx="12"/>
          </p:nvPr>
        </p:nvSpPr>
        <p:spPr/>
        <p:txBody>
          <a:bodyPr/>
          <a:lstStyle/>
          <a:p>
            <a:fld id="{ADBCFBA1-C46F-499F-97A6-D90735C61602}" type="slidenum">
              <a:rPr lang="en-US" smtClean="0"/>
              <a:pPr/>
              <a:t>‹#›</a:t>
            </a:fld>
            <a:endParaRPr lang="en-US" dirty="0"/>
          </a:p>
        </p:txBody>
      </p:sp>
    </p:spTree>
    <p:extLst>
      <p:ext uri="{BB962C8B-B14F-4D97-AF65-F5344CB8AC3E}">
        <p14:creationId xmlns:p14="http://schemas.microsoft.com/office/powerpoint/2010/main" val="397860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1989A76-44F3-46EE-B5A4-37B2160C4586}"/>
              </a:ext>
            </a:extLst>
          </p:cNvPr>
          <p:cNvSpPr>
            <a:spLocks noGrp="1"/>
          </p:cNvSpPr>
          <p:nvPr>
            <p:ph type="pic" sz="quarter" idx="13"/>
          </p:nvPr>
        </p:nvSpPr>
        <p:spPr>
          <a:xfrm>
            <a:off x="0" y="0"/>
            <a:ext cx="5357091" cy="6858000"/>
          </a:xfrm>
          <a:custGeom>
            <a:avLst/>
            <a:gdLst>
              <a:gd name="connsiteX0" fmla="*/ 0 w 5357091"/>
              <a:gd name="connsiteY0" fmla="*/ 0 h 6858000"/>
              <a:gd name="connsiteX1" fmla="*/ 5357091 w 5357091"/>
              <a:gd name="connsiteY1" fmla="*/ 0 h 6858000"/>
              <a:gd name="connsiteX2" fmla="*/ 5357091 w 5357091"/>
              <a:gd name="connsiteY2" fmla="*/ 6858000 h 6858000"/>
              <a:gd name="connsiteX3" fmla="*/ 0 w 53570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57091" h="6858000">
                <a:moveTo>
                  <a:pt x="0" y="0"/>
                </a:moveTo>
                <a:lnTo>
                  <a:pt x="5357091" y="0"/>
                </a:lnTo>
                <a:lnTo>
                  <a:pt x="5357091" y="6858000"/>
                </a:lnTo>
                <a:lnTo>
                  <a:pt x="0" y="6858000"/>
                </a:ln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BCAC6DAA-BDBD-480D-9675-C512D4F9AB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245782-2D2A-4F96-9172-2C1B3995195E}"/>
              </a:ext>
            </a:extLst>
          </p:cNvPr>
          <p:cNvSpPr>
            <a:spLocks noGrp="1"/>
          </p:cNvSpPr>
          <p:nvPr>
            <p:ph type="dt" sz="half" idx="10"/>
          </p:nvPr>
        </p:nvSpPr>
        <p:spPr/>
        <p:txBody>
          <a:bodyPr/>
          <a:lstStyle/>
          <a:p>
            <a:fld id="{E039E7C2-88C3-460F-81AE-BAA9C3CBFAF9}" type="datetime1">
              <a:rPr lang="en-US" smtClean="0"/>
              <a:t>12/3/2019</a:t>
            </a:fld>
            <a:endParaRPr lang="en-US" dirty="0"/>
          </a:p>
        </p:txBody>
      </p:sp>
      <p:sp>
        <p:nvSpPr>
          <p:cNvPr id="4" name="Footer Placeholder 3">
            <a:extLst>
              <a:ext uri="{FF2B5EF4-FFF2-40B4-BE49-F238E27FC236}">
                <a16:creationId xmlns:a16="http://schemas.microsoft.com/office/drawing/2014/main" id="{B34F6023-3FB7-409D-B53F-A9590C7EE10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E914EE-0BC5-4205-BB6B-992BA20133EC}"/>
              </a:ext>
            </a:extLst>
          </p:cNvPr>
          <p:cNvSpPr>
            <a:spLocks noGrp="1"/>
          </p:cNvSpPr>
          <p:nvPr>
            <p:ph type="sldNum" sz="quarter" idx="12"/>
          </p:nvPr>
        </p:nvSpPr>
        <p:spPr/>
        <p:txBody>
          <a:bodyPr/>
          <a:lstStyle/>
          <a:p>
            <a:fld id="{ADBCFBA1-C46F-499F-97A6-D90735C61602}" type="slidenum">
              <a:rPr lang="en-US" smtClean="0"/>
              <a:pPr/>
              <a:t>‹#›</a:t>
            </a:fld>
            <a:endParaRPr lang="en-US" dirty="0"/>
          </a:p>
        </p:txBody>
      </p:sp>
    </p:spTree>
    <p:extLst>
      <p:ext uri="{BB962C8B-B14F-4D97-AF65-F5344CB8AC3E}">
        <p14:creationId xmlns:p14="http://schemas.microsoft.com/office/powerpoint/2010/main" val="3881489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0676A09F-F62B-4A7B-9D74-143FE2DD500A}"/>
              </a:ext>
            </a:extLst>
          </p:cNvPr>
          <p:cNvSpPr>
            <a:spLocks noGrp="1"/>
          </p:cNvSpPr>
          <p:nvPr>
            <p:ph type="pic" sz="quarter" idx="16"/>
          </p:nvPr>
        </p:nvSpPr>
        <p:spPr>
          <a:xfrm>
            <a:off x="9665242" y="2077425"/>
            <a:ext cx="1662924" cy="1662920"/>
          </a:xfrm>
          <a:custGeom>
            <a:avLst/>
            <a:gdLst>
              <a:gd name="connsiteX0" fmla="*/ 831462 w 1662924"/>
              <a:gd name="connsiteY0" fmla="*/ 0 h 1662920"/>
              <a:gd name="connsiteX1" fmla="*/ 1662924 w 1662924"/>
              <a:gd name="connsiteY1" fmla="*/ 831460 h 1662920"/>
              <a:gd name="connsiteX2" fmla="*/ 831462 w 1662924"/>
              <a:gd name="connsiteY2" fmla="*/ 1662920 h 1662920"/>
              <a:gd name="connsiteX3" fmla="*/ 0 w 1662924"/>
              <a:gd name="connsiteY3" fmla="*/ 831460 h 1662920"/>
              <a:gd name="connsiteX4" fmla="*/ 831462 w 1662924"/>
              <a:gd name="connsiteY4" fmla="*/ 0 h 166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924" h="1662920">
                <a:moveTo>
                  <a:pt x="831462" y="0"/>
                </a:moveTo>
                <a:cubicBezTo>
                  <a:pt x="1290666" y="0"/>
                  <a:pt x="1662924" y="372257"/>
                  <a:pt x="1662924" y="831460"/>
                </a:cubicBezTo>
                <a:cubicBezTo>
                  <a:pt x="1662924" y="1290663"/>
                  <a:pt x="1290666" y="1662920"/>
                  <a:pt x="831462" y="1662920"/>
                </a:cubicBezTo>
                <a:cubicBezTo>
                  <a:pt x="372258" y="1662920"/>
                  <a:pt x="0" y="1290663"/>
                  <a:pt x="0" y="831460"/>
                </a:cubicBezTo>
                <a:cubicBezTo>
                  <a:pt x="0" y="372257"/>
                  <a:pt x="372258" y="0"/>
                  <a:pt x="831462"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AF117C06-55ED-43FC-8DCF-B83A03192B77}"/>
              </a:ext>
            </a:extLst>
          </p:cNvPr>
          <p:cNvSpPr>
            <a:spLocks noGrp="1"/>
          </p:cNvSpPr>
          <p:nvPr>
            <p:ph type="pic" sz="quarter" idx="15"/>
          </p:nvPr>
        </p:nvSpPr>
        <p:spPr>
          <a:xfrm>
            <a:off x="6719411" y="2077425"/>
            <a:ext cx="1662924" cy="1662920"/>
          </a:xfrm>
          <a:custGeom>
            <a:avLst/>
            <a:gdLst>
              <a:gd name="connsiteX0" fmla="*/ 831462 w 1662924"/>
              <a:gd name="connsiteY0" fmla="*/ 0 h 1662920"/>
              <a:gd name="connsiteX1" fmla="*/ 1662924 w 1662924"/>
              <a:gd name="connsiteY1" fmla="*/ 831460 h 1662920"/>
              <a:gd name="connsiteX2" fmla="*/ 831462 w 1662924"/>
              <a:gd name="connsiteY2" fmla="*/ 1662920 h 1662920"/>
              <a:gd name="connsiteX3" fmla="*/ 0 w 1662924"/>
              <a:gd name="connsiteY3" fmla="*/ 831460 h 1662920"/>
              <a:gd name="connsiteX4" fmla="*/ 831462 w 1662924"/>
              <a:gd name="connsiteY4" fmla="*/ 0 h 166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924" h="1662920">
                <a:moveTo>
                  <a:pt x="831462" y="0"/>
                </a:moveTo>
                <a:cubicBezTo>
                  <a:pt x="1290666" y="0"/>
                  <a:pt x="1662924" y="372257"/>
                  <a:pt x="1662924" y="831460"/>
                </a:cubicBezTo>
                <a:cubicBezTo>
                  <a:pt x="1662924" y="1290663"/>
                  <a:pt x="1290666" y="1662920"/>
                  <a:pt x="831462" y="1662920"/>
                </a:cubicBezTo>
                <a:cubicBezTo>
                  <a:pt x="372258" y="1662920"/>
                  <a:pt x="0" y="1290663"/>
                  <a:pt x="0" y="831460"/>
                </a:cubicBezTo>
                <a:cubicBezTo>
                  <a:pt x="0" y="372257"/>
                  <a:pt x="372258" y="0"/>
                  <a:pt x="831462" y="0"/>
                </a:cubicBezTo>
                <a:close/>
              </a:path>
            </a:pathLst>
          </a:custGeom>
        </p:spPr>
        <p:txBody>
          <a:bodyPr wrap="square">
            <a:noAutofit/>
          </a:bodyPr>
          <a:lstStyle/>
          <a:p>
            <a:endParaRPr lang="en-IN" dirty="0"/>
          </a:p>
        </p:txBody>
      </p:sp>
      <p:sp>
        <p:nvSpPr>
          <p:cNvPr id="15" name="Picture Placeholder 14">
            <a:extLst>
              <a:ext uri="{FF2B5EF4-FFF2-40B4-BE49-F238E27FC236}">
                <a16:creationId xmlns:a16="http://schemas.microsoft.com/office/drawing/2014/main" id="{EEF6C6C7-CA8C-4BC3-947D-D4A4701052AC}"/>
              </a:ext>
            </a:extLst>
          </p:cNvPr>
          <p:cNvSpPr>
            <a:spLocks noGrp="1"/>
          </p:cNvSpPr>
          <p:nvPr>
            <p:ph type="pic" sz="quarter" idx="14"/>
          </p:nvPr>
        </p:nvSpPr>
        <p:spPr>
          <a:xfrm>
            <a:off x="3773581" y="2077425"/>
            <a:ext cx="1662924" cy="1662920"/>
          </a:xfrm>
          <a:custGeom>
            <a:avLst/>
            <a:gdLst>
              <a:gd name="connsiteX0" fmla="*/ 831462 w 1662924"/>
              <a:gd name="connsiteY0" fmla="*/ 0 h 1662920"/>
              <a:gd name="connsiteX1" fmla="*/ 1662924 w 1662924"/>
              <a:gd name="connsiteY1" fmla="*/ 831460 h 1662920"/>
              <a:gd name="connsiteX2" fmla="*/ 831462 w 1662924"/>
              <a:gd name="connsiteY2" fmla="*/ 1662920 h 1662920"/>
              <a:gd name="connsiteX3" fmla="*/ 0 w 1662924"/>
              <a:gd name="connsiteY3" fmla="*/ 831460 h 1662920"/>
              <a:gd name="connsiteX4" fmla="*/ 831462 w 1662924"/>
              <a:gd name="connsiteY4" fmla="*/ 0 h 166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924" h="1662920">
                <a:moveTo>
                  <a:pt x="831462" y="0"/>
                </a:moveTo>
                <a:cubicBezTo>
                  <a:pt x="1290666" y="0"/>
                  <a:pt x="1662924" y="372257"/>
                  <a:pt x="1662924" y="831460"/>
                </a:cubicBezTo>
                <a:cubicBezTo>
                  <a:pt x="1662924" y="1290663"/>
                  <a:pt x="1290666" y="1662920"/>
                  <a:pt x="831462" y="1662920"/>
                </a:cubicBezTo>
                <a:cubicBezTo>
                  <a:pt x="372258" y="1662920"/>
                  <a:pt x="0" y="1290663"/>
                  <a:pt x="0" y="831460"/>
                </a:cubicBezTo>
                <a:cubicBezTo>
                  <a:pt x="0" y="372257"/>
                  <a:pt x="372258" y="0"/>
                  <a:pt x="831462" y="0"/>
                </a:cubicBezTo>
                <a:close/>
              </a:path>
            </a:pathLst>
          </a:custGeom>
        </p:spPr>
        <p:txBody>
          <a:bodyPr wrap="square">
            <a:noAutofit/>
          </a:bodyPr>
          <a:lstStyle/>
          <a:p>
            <a:endParaRPr lang="en-IN"/>
          </a:p>
        </p:txBody>
      </p:sp>
      <p:sp>
        <p:nvSpPr>
          <p:cNvPr id="12" name="Picture Placeholder 11">
            <a:extLst>
              <a:ext uri="{FF2B5EF4-FFF2-40B4-BE49-F238E27FC236}">
                <a16:creationId xmlns:a16="http://schemas.microsoft.com/office/drawing/2014/main" id="{E2C1DDB9-F401-458F-AC67-62439FF6B0A0}"/>
              </a:ext>
            </a:extLst>
          </p:cNvPr>
          <p:cNvSpPr>
            <a:spLocks noGrp="1"/>
          </p:cNvSpPr>
          <p:nvPr>
            <p:ph type="pic" sz="quarter" idx="13"/>
          </p:nvPr>
        </p:nvSpPr>
        <p:spPr>
          <a:xfrm>
            <a:off x="827751" y="2077425"/>
            <a:ext cx="1662924" cy="1662920"/>
          </a:xfrm>
          <a:custGeom>
            <a:avLst/>
            <a:gdLst>
              <a:gd name="connsiteX0" fmla="*/ 831462 w 1662924"/>
              <a:gd name="connsiteY0" fmla="*/ 0 h 1662920"/>
              <a:gd name="connsiteX1" fmla="*/ 1662924 w 1662924"/>
              <a:gd name="connsiteY1" fmla="*/ 831460 h 1662920"/>
              <a:gd name="connsiteX2" fmla="*/ 831462 w 1662924"/>
              <a:gd name="connsiteY2" fmla="*/ 1662920 h 1662920"/>
              <a:gd name="connsiteX3" fmla="*/ 0 w 1662924"/>
              <a:gd name="connsiteY3" fmla="*/ 831460 h 1662920"/>
              <a:gd name="connsiteX4" fmla="*/ 831462 w 1662924"/>
              <a:gd name="connsiteY4" fmla="*/ 0 h 166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924" h="1662920">
                <a:moveTo>
                  <a:pt x="831462" y="0"/>
                </a:moveTo>
                <a:cubicBezTo>
                  <a:pt x="1290666" y="0"/>
                  <a:pt x="1662924" y="372257"/>
                  <a:pt x="1662924" y="831460"/>
                </a:cubicBezTo>
                <a:cubicBezTo>
                  <a:pt x="1662924" y="1290663"/>
                  <a:pt x="1290666" y="1662920"/>
                  <a:pt x="831462" y="1662920"/>
                </a:cubicBezTo>
                <a:cubicBezTo>
                  <a:pt x="372258" y="1662920"/>
                  <a:pt x="0" y="1290663"/>
                  <a:pt x="0" y="831460"/>
                </a:cubicBezTo>
                <a:cubicBezTo>
                  <a:pt x="0" y="372257"/>
                  <a:pt x="372258" y="0"/>
                  <a:pt x="831462" y="0"/>
                </a:cubicBez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E09BC2A2-8091-473B-897D-D63FFEC78A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37F448-94F5-4DAA-8430-9F558CBCD1D7}"/>
              </a:ext>
            </a:extLst>
          </p:cNvPr>
          <p:cNvSpPr>
            <a:spLocks noGrp="1"/>
          </p:cNvSpPr>
          <p:nvPr>
            <p:ph type="dt" sz="half" idx="10"/>
          </p:nvPr>
        </p:nvSpPr>
        <p:spPr/>
        <p:txBody>
          <a:bodyPr/>
          <a:lstStyle/>
          <a:p>
            <a:fld id="{E039E7C2-88C3-460F-81AE-BAA9C3CBFAF9}" type="datetime1">
              <a:rPr lang="en-US" smtClean="0"/>
              <a:t>12/3/2019</a:t>
            </a:fld>
            <a:endParaRPr lang="en-US" dirty="0"/>
          </a:p>
        </p:txBody>
      </p:sp>
      <p:sp>
        <p:nvSpPr>
          <p:cNvPr id="4" name="Footer Placeholder 3">
            <a:extLst>
              <a:ext uri="{FF2B5EF4-FFF2-40B4-BE49-F238E27FC236}">
                <a16:creationId xmlns:a16="http://schemas.microsoft.com/office/drawing/2014/main" id="{6DC8BAA2-169D-4A38-A37C-A02A7C121C7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B25764B-5439-4FB1-A06C-8F22E534399B}"/>
              </a:ext>
            </a:extLst>
          </p:cNvPr>
          <p:cNvSpPr>
            <a:spLocks noGrp="1"/>
          </p:cNvSpPr>
          <p:nvPr>
            <p:ph type="sldNum" sz="quarter" idx="12"/>
          </p:nvPr>
        </p:nvSpPr>
        <p:spPr/>
        <p:txBody>
          <a:bodyPr/>
          <a:lstStyle/>
          <a:p>
            <a:fld id="{ADBCFBA1-C46F-499F-97A6-D90735C61602}" type="slidenum">
              <a:rPr lang="en-US" smtClean="0"/>
              <a:pPr/>
              <a:t>‹#›</a:t>
            </a:fld>
            <a:endParaRPr lang="en-US" dirty="0"/>
          </a:p>
        </p:txBody>
      </p:sp>
    </p:spTree>
    <p:extLst>
      <p:ext uri="{BB962C8B-B14F-4D97-AF65-F5344CB8AC3E}">
        <p14:creationId xmlns:p14="http://schemas.microsoft.com/office/powerpoint/2010/main" val="2630598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B972D5-A242-40C3-87F2-32923D948A22}"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CFBA1-C46F-499F-97A6-D90735C61602}" type="slidenum">
              <a:rPr lang="en-US" smtClean="0"/>
              <a:t>‹#›</a:t>
            </a:fld>
            <a:endParaRPr lang="en-US"/>
          </a:p>
        </p:txBody>
      </p:sp>
    </p:spTree>
    <p:extLst>
      <p:ext uri="{BB962C8B-B14F-4D97-AF65-F5344CB8AC3E}">
        <p14:creationId xmlns:p14="http://schemas.microsoft.com/office/powerpoint/2010/main" val="1110091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701DBB-EFCF-4F76-9A31-33F716BE0679}" type="datetime1">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CFBA1-C46F-499F-97A6-D90735C61602}" type="slidenum">
              <a:rPr lang="en-US" smtClean="0"/>
              <a:t>‹#›</a:t>
            </a:fld>
            <a:endParaRPr lang="en-US"/>
          </a:p>
        </p:txBody>
      </p:sp>
    </p:spTree>
    <p:extLst>
      <p:ext uri="{BB962C8B-B14F-4D97-AF65-F5344CB8AC3E}">
        <p14:creationId xmlns:p14="http://schemas.microsoft.com/office/powerpoint/2010/main" val="79428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a:off x="11629440" y="6492875"/>
            <a:ext cx="562560" cy="365125"/>
            <a:chOff x="11905600" y="6524559"/>
            <a:chExt cx="217201" cy="333441"/>
          </a:xfrm>
        </p:grpSpPr>
        <p:sp>
          <p:nvSpPr>
            <p:cNvPr id="16" name="Rectangle 15"/>
            <p:cNvSpPr/>
            <p:nvPr userDrawn="1"/>
          </p:nvSpPr>
          <p:spPr>
            <a:xfrm>
              <a:off x="11905600" y="6524559"/>
              <a:ext cx="217201" cy="3017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userDrawn="1"/>
          </p:nvSpPr>
          <p:spPr>
            <a:xfrm>
              <a:off x="11905600" y="6556244"/>
              <a:ext cx="217201" cy="3017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userDrawn="1"/>
          </p:nvSpPr>
          <p:spPr>
            <a:xfrm>
              <a:off x="11905600" y="6834233"/>
              <a:ext cx="217201" cy="8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Placeholder 1"/>
          <p:cNvSpPr>
            <a:spLocks noGrp="1"/>
          </p:cNvSpPr>
          <p:nvPr>
            <p:ph type="title"/>
          </p:nvPr>
        </p:nvSpPr>
        <p:spPr>
          <a:xfrm>
            <a:off x="327212" y="190314"/>
            <a:ext cx="11509188" cy="6828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27212" y="1268412"/>
            <a:ext cx="11529826" cy="52231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519672"/>
            <a:ext cx="2743200" cy="338328"/>
          </a:xfrm>
          <a:prstGeom prst="rect">
            <a:avLst/>
          </a:prstGeom>
        </p:spPr>
        <p:txBody>
          <a:bodyPr vert="horz" lIns="91440" tIns="45720" rIns="91440" bIns="45720" rtlCol="0" anchor="ctr"/>
          <a:lstStyle>
            <a:lvl1pPr algn="l">
              <a:defRPr sz="1200">
                <a:solidFill>
                  <a:schemeClr val="tx1">
                    <a:tint val="75000"/>
                  </a:schemeClr>
                </a:solidFill>
              </a:defRPr>
            </a:lvl1pPr>
          </a:lstStyle>
          <a:p>
            <a:fld id="{E039E7C2-88C3-460F-81AE-BAA9C3CBFAF9}" type="datetime1">
              <a:rPr lang="en-US" smtClean="0"/>
              <a:t>12/3/2019</a:t>
            </a:fld>
            <a:endParaRPr lang="en-US" dirty="0"/>
          </a:p>
        </p:txBody>
      </p:sp>
      <p:sp>
        <p:nvSpPr>
          <p:cNvPr id="5" name="Footer Placeholder 4"/>
          <p:cNvSpPr>
            <a:spLocks noGrp="1"/>
          </p:cNvSpPr>
          <p:nvPr>
            <p:ph type="ftr" sz="quarter" idx="3"/>
          </p:nvPr>
        </p:nvSpPr>
        <p:spPr>
          <a:xfrm>
            <a:off x="4038600" y="6519672"/>
            <a:ext cx="4114800" cy="3383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661904" y="6508717"/>
            <a:ext cx="497632" cy="333441"/>
          </a:xfrm>
          <a:prstGeom prst="rect">
            <a:avLst/>
          </a:prstGeom>
        </p:spPr>
        <p:txBody>
          <a:bodyPr vert="horz" lIns="91440" tIns="45720" rIns="91440" bIns="45720" rtlCol="0" anchor="ctr"/>
          <a:lstStyle>
            <a:lvl1pPr algn="ctr">
              <a:defRPr sz="1600" b="1">
                <a:solidFill>
                  <a:schemeClr val="bg2"/>
                </a:solidFill>
                <a:effectLst/>
                <a:latin typeface="Arial" panose="020B0604020202020204" pitchFamily="34" charset="0"/>
                <a:cs typeface="Arial" panose="020B0604020202020204" pitchFamily="34" charset="0"/>
              </a:defRPr>
            </a:lvl1pPr>
          </a:lstStyle>
          <a:p>
            <a:fld id="{ADBCFBA1-C46F-499F-97A6-D90735C61602}" type="slidenum">
              <a:rPr lang="en-US" smtClean="0"/>
              <a:pPr/>
              <a:t>‹#›</a:t>
            </a:fld>
            <a:endParaRPr lang="en-US" dirty="0"/>
          </a:p>
        </p:txBody>
      </p:sp>
      <p:sp>
        <p:nvSpPr>
          <p:cNvPr id="12" name="Rectangle 11"/>
          <p:cNvSpPr/>
          <p:nvPr userDrawn="1"/>
        </p:nvSpPr>
        <p:spPr>
          <a:xfrm>
            <a:off x="0" y="0"/>
            <a:ext cx="12192000" cy="1634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userDrawn="1"/>
        </p:nvSpPr>
        <p:spPr>
          <a:xfrm>
            <a:off x="0" y="151628"/>
            <a:ext cx="12192000" cy="293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40158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469">
          <p15:clr>
            <a:srgbClr val="F26B43"/>
          </p15:clr>
        </p15:guide>
        <p15:guide id="4" pos="211">
          <p15:clr>
            <a:srgbClr val="F26B43"/>
          </p15:clr>
        </p15:guide>
        <p15:guide id="5" orient="horz" pos="550">
          <p15:clr>
            <a:srgbClr val="F26B43"/>
          </p15:clr>
        </p15:guide>
        <p15:guide id="6" orient="horz" pos="799">
          <p15:clr>
            <a:srgbClr val="F26B43"/>
          </p15:clr>
        </p15:guide>
        <p15:guide id="7" orient="horz" pos="40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9225A2-2841-40AC-B217-1CC50A99641B}"/>
              </a:ext>
            </a:extLst>
          </p:cNvPr>
          <p:cNvSpPr>
            <a:spLocks noGrp="1"/>
          </p:cNvSpPr>
          <p:nvPr>
            <p:ph type="title"/>
          </p:nvPr>
        </p:nvSpPr>
        <p:spPr>
          <a:xfrm>
            <a:off x="148879" y="153113"/>
            <a:ext cx="11934345" cy="633681"/>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D6471254-EE3C-432B-AAB4-DA24A20AB793}"/>
              </a:ext>
            </a:extLst>
          </p:cNvPr>
          <p:cNvSpPr>
            <a:spLocks noGrp="1"/>
          </p:cNvSpPr>
          <p:nvPr>
            <p:ph type="body" idx="1"/>
          </p:nvPr>
        </p:nvSpPr>
        <p:spPr>
          <a:xfrm>
            <a:off x="148880" y="897154"/>
            <a:ext cx="11912052" cy="571247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6380CF28-6F4D-4286-961D-10166EE7B4D9}"/>
              </a:ext>
            </a:extLst>
          </p:cNvPr>
          <p:cNvSpPr>
            <a:spLocks noGrp="1"/>
          </p:cNvSpPr>
          <p:nvPr>
            <p:ph type="dt" sz="half" idx="2"/>
          </p:nvPr>
        </p:nvSpPr>
        <p:spPr>
          <a:xfrm>
            <a:off x="1729063" y="6717226"/>
            <a:ext cx="961475" cy="140774"/>
          </a:xfrm>
          <a:prstGeom prst="rect">
            <a:avLst/>
          </a:prstGeom>
        </p:spPr>
        <p:txBody>
          <a:bodyPr vert="horz" lIns="91440" tIns="45720" rIns="91440" bIns="45720" rtlCol="0" anchor="ctr"/>
          <a:lstStyle>
            <a:lvl1pPr algn="l">
              <a:defRPr sz="900">
                <a:solidFill>
                  <a:schemeClr val="accent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fld id="{38501CF0-3458-410E-B969-578E92398B87}" type="datetime1">
              <a:rPr lang="en-IN" smtClean="0"/>
              <a:t>03-12-2019</a:t>
            </a:fld>
            <a:endParaRPr lang="en-IN" dirty="0"/>
          </a:p>
        </p:txBody>
      </p:sp>
      <p:sp>
        <p:nvSpPr>
          <p:cNvPr id="5" name="Footer Placeholder 4">
            <a:extLst>
              <a:ext uri="{FF2B5EF4-FFF2-40B4-BE49-F238E27FC236}">
                <a16:creationId xmlns:a16="http://schemas.microsoft.com/office/drawing/2014/main" id="{1ED21DF7-5283-4048-AD43-26F5F29B0612}"/>
              </a:ext>
            </a:extLst>
          </p:cNvPr>
          <p:cNvSpPr>
            <a:spLocks noGrp="1"/>
          </p:cNvSpPr>
          <p:nvPr>
            <p:ph type="ftr" sz="quarter" idx="3"/>
          </p:nvPr>
        </p:nvSpPr>
        <p:spPr>
          <a:xfrm>
            <a:off x="4038600" y="6720840"/>
            <a:ext cx="960120" cy="137160"/>
          </a:xfrm>
          <a:prstGeom prst="rect">
            <a:avLst/>
          </a:prstGeom>
        </p:spPr>
        <p:txBody>
          <a:bodyPr vert="horz" lIns="91440" tIns="45720" rIns="91440" bIns="45720" rtlCol="0" anchor="ctr"/>
          <a:lstStyle>
            <a:lvl1pPr algn="ctr">
              <a:defRPr sz="900">
                <a:solidFill>
                  <a:schemeClr val="accent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endParaRPr lang="en-IN" dirty="0"/>
          </a:p>
        </p:txBody>
      </p:sp>
      <p:sp>
        <p:nvSpPr>
          <p:cNvPr id="6" name="Slide Number Placeholder 5">
            <a:extLst>
              <a:ext uri="{FF2B5EF4-FFF2-40B4-BE49-F238E27FC236}">
                <a16:creationId xmlns:a16="http://schemas.microsoft.com/office/drawing/2014/main" id="{56280026-BCD5-4E90-A9E4-FFA7E28DA21C}"/>
              </a:ext>
            </a:extLst>
          </p:cNvPr>
          <p:cNvSpPr>
            <a:spLocks noGrp="1"/>
          </p:cNvSpPr>
          <p:nvPr>
            <p:ph type="sldNum" sz="quarter" idx="4"/>
          </p:nvPr>
        </p:nvSpPr>
        <p:spPr>
          <a:xfrm>
            <a:off x="11741834" y="6609633"/>
            <a:ext cx="450166" cy="248367"/>
          </a:xfrm>
          <a:prstGeom prst="rect">
            <a:avLst/>
          </a:prstGeom>
        </p:spPr>
        <p:txBody>
          <a:bodyPr vert="horz" lIns="91440" tIns="45720" rIns="91440" bIns="45720" rtlCol="0" anchor="ctr"/>
          <a:lstStyle>
            <a:lvl1pPr algn="ctr">
              <a:defRPr sz="800">
                <a:solidFill>
                  <a:schemeClr val="tx2"/>
                </a:solidFill>
                <a:latin typeface="Arial" panose="020B0604020202020204" pitchFamily="34" charset="0"/>
                <a:cs typeface="Arial" panose="020B0604020202020204" pitchFamily="34" charset="0"/>
              </a:defRPr>
            </a:lvl1pPr>
          </a:lstStyle>
          <a:p>
            <a:fld id="{33910689-8359-4C8B-9D97-2B7715757854}" type="slidenum">
              <a:rPr lang="en-IN" smtClean="0"/>
              <a:pPr/>
              <a:t>‹#›</a:t>
            </a:fld>
            <a:endParaRPr lang="en-IN" dirty="0"/>
          </a:p>
        </p:txBody>
      </p:sp>
      <p:grpSp>
        <p:nvGrpSpPr>
          <p:cNvPr id="7" name="Group 6">
            <a:extLst>
              <a:ext uri="{FF2B5EF4-FFF2-40B4-BE49-F238E27FC236}">
                <a16:creationId xmlns:a16="http://schemas.microsoft.com/office/drawing/2014/main" id="{D8184AA3-490D-4D44-A94D-E2F65EF80E77}"/>
              </a:ext>
            </a:extLst>
          </p:cNvPr>
          <p:cNvGrpSpPr/>
          <p:nvPr userDrawn="1"/>
        </p:nvGrpSpPr>
        <p:grpSpPr>
          <a:xfrm>
            <a:off x="11850610" y="6617509"/>
            <a:ext cx="232615" cy="232615"/>
            <a:chOff x="5386350" y="2487053"/>
            <a:chExt cx="1457325" cy="1457325"/>
          </a:xfrm>
          <a:solidFill>
            <a:schemeClr val="bg2"/>
          </a:solidFill>
        </p:grpSpPr>
        <p:sp>
          <p:nvSpPr>
            <p:cNvPr id="8" name="Freeform: Shape 7">
              <a:extLst>
                <a:ext uri="{FF2B5EF4-FFF2-40B4-BE49-F238E27FC236}">
                  <a16:creationId xmlns:a16="http://schemas.microsoft.com/office/drawing/2014/main" id="{15C1DB0C-84E9-4777-9F7B-82A0A5824283}"/>
                </a:ext>
              </a:extLst>
            </p:cNvPr>
            <p:cNvSpPr/>
            <p:nvPr/>
          </p:nvSpPr>
          <p:spPr>
            <a:xfrm>
              <a:off x="5386350" y="2487053"/>
              <a:ext cx="1457325" cy="1457325"/>
            </a:xfrm>
            <a:custGeom>
              <a:avLst/>
              <a:gdLst>
                <a:gd name="connsiteX0" fmla="*/ 1421139 w 1457325"/>
                <a:gd name="connsiteY0" fmla="*/ 672629 h 1457325"/>
                <a:gd name="connsiteX1" fmla="*/ 1454876 w 1457325"/>
                <a:gd name="connsiteY1" fmla="*/ 638901 h 1457325"/>
                <a:gd name="connsiteX2" fmla="*/ 1421139 w 1457325"/>
                <a:gd name="connsiteY2" fmla="*/ 605173 h 1457325"/>
                <a:gd name="connsiteX3" fmla="*/ 1332909 w 1457325"/>
                <a:gd name="connsiteY3" fmla="*/ 605173 h 1457325"/>
                <a:gd name="connsiteX4" fmla="*/ 1332909 w 1457325"/>
                <a:gd name="connsiteY4" fmla="*/ 508904 h 1457325"/>
                <a:gd name="connsiteX5" fmla="*/ 1332337 w 1457325"/>
                <a:gd name="connsiteY5" fmla="*/ 488412 h 1457325"/>
                <a:gd name="connsiteX6" fmla="*/ 1421139 w 1457325"/>
                <a:gd name="connsiteY6" fmla="*/ 488412 h 1457325"/>
                <a:gd name="connsiteX7" fmla="*/ 1454876 w 1457325"/>
                <a:gd name="connsiteY7" fmla="*/ 454688 h 1457325"/>
                <a:gd name="connsiteX8" fmla="*/ 1421139 w 1457325"/>
                <a:gd name="connsiteY8" fmla="*/ 420955 h 1457325"/>
                <a:gd name="connsiteX9" fmla="*/ 1322536 w 1457325"/>
                <a:gd name="connsiteY9" fmla="*/ 420955 h 1457325"/>
                <a:gd name="connsiteX10" fmla="*/ 1221657 w 1457325"/>
                <a:gd name="connsiteY10" fmla="*/ 240348 h 1457325"/>
                <a:gd name="connsiteX11" fmla="*/ 1041053 w 1457325"/>
                <a:gd name="connsiteY11" fmla="*/ 139480 h 1457325"/>
                <a:gd name="connsiteX12" fmla="*/ 1041053 w 1457325"/>
                <a:gd name="connsiteY12" fmla="*/ 40872 h 1457325"/>
                <a:gd name="connsiteX13" fmla="*/ 1007335 w 1457325"/>
                <a:gd name="connsiteY13" fmla="*/ 7144 h 1457325"/>
                <a:gd name="connsiteX14" fmla="*/ 973607 w 1457325"/>
                <a:gd name="connsiteY14" fmla="*/ 40872 h 1457325"/>
                <a:gd name="connsiteX15" fmla="*/ 973607 w 1457325"/>
                <a:gd name="connsiteY15" fmla="*/ 129676 h 1457325"/>
                <a:gd name="connsiteX16" fmla="*/ 953109 w 1457325"/>
                <a:gd name="connsiteY16" fmla="*/ 129113 h 1457325"/>
                <a:gd name="connsiteX17" fmla="*/ 856849 w 1457325"/>
                <a:gd name="connsiteY17" fmla="*/ 129113 h 1457325"/>
                <a:gd name="connsiteX18" fmla="*/ 856849 w 1457325"/>
                <a:gd name="connsiteY18" fmla="*/ 40872 h 1457325"/>
                <a:gd name="connsiteX19" fmla="*/ 823112 w 1457325"/>
                <a:gd name="connsiteY19" fmla="*/ 7144 h 1457325"/>
                <a:gd name="connsiteX20" fmla="*/ 789383 w 1457325"/>
                <a:gd name="connsiteY20" fmla="*/ 40872 h 1457325"/>
                <a:gd name="connsiteX21" fmla="*/ 789383 w 1457325"/>
                <a:gd name="connsiteY21" fmla="*/ 129113 h 1457325"/>
                <a:gd name="connsiteX22" fmla="*/ 672626 w 1457325"/>
                <a:gd name="connsiteY22" fmla="*/ 129113 h 1457325"/>
                <a:gd name="connsiteX23" fmla="*/ 672626 w 1457325"/>
                <a:gd name="connsiteY23" fmla="*/ 40872 h 1457325"/>
                <a:gd name="connsiteX24" fmla="*/ 638906 w 1457325"/>
                <a:gd name="connsiteY24" fmla="*/ 7144 h 1457325"/>
                <a:gd name="connsiteX25" fmla="*/ 605177 w 1457325"/>
                <a:gd name="connsiteY25" fmla="*/ 40872 h 1457325"/>
                <a:gd name="connsiteX26" fmla="*/ 605177 w 1457325"/>
                <a:gd name="connsiteY26" fmla="*/ 129113 h 1457325"/>
                <a:gd name="connsiteX27" fmla="*/ 508904 w 1457325"/>
                <a:gd name="connsiteY27" fmla="*/ 129113 h 1457325"/>
                <a:gd name="connsiteX28" fmla="*/ 488421 w 1457325"/>
                <a:gd name="connsiteY28" fmla="*/ 129676 h 1457325"/>
                <a:gd name="connsiteX29" fmla="*/ 488421 w 1457325"/>
                <a:gd name="connsiteY29" fmla="*/ 40872 h 1457325"/>
                <a:gd name="connsiteX30" fmla="*/ 454693 w 1457325"/>
                <a:gd name="connsiteY30" fmla="*/ 7144 h 1457325"/>
                <a:gd name="connsiteX31" fmla="*/ 420960 w 1457325"/>
                <a:gd name="connsiteY31" fmla="*/ 40872 h 1457325"/>
                <a:gd name="connsiteX32" fmla="*/ 420960 w 1457325"/>
                <a:gd name="connsiteY32" fmla="*/ 139476 h 1457325"/>
                <a:gd name="connsiteX33" fmla="*/ 240348 w 1457325"/>
                <a:gd name="connsiteY33" fmla="*/ 240348 h 1457325"/>
                <a:gd name="connsiteX34" fmla="*/ 139471 w 1457325"/>
                <a:gd name="connsiteY34" fmla="*/ 420955 h 1457325"/>
                <a:gd name="connsiteX35" fmla="*/ 40872 w 1457325"/>
                <a:gd name="connsiteY35" fmla="*/ 420955 h 1457325"/>
                <a:gd name="connsiteX36" fmla="*/ 7144 w 1457325"/>
                <a:gd name="connsiteY36" fmla="*/ 454688 h 1457325"/>
                <a:gd name="connsiteX37" fmla="*/ 40872 w 1457325"/>
                <a:gd name="connsiteY37" fmla="*/ 488412 h 1457325"/>
                <a:gd name="connsiteX38" fmla="*/ 129676 w 1457325"/>
                <a:gd name="connsiteY38" fmla="*/ 488412 h 1457325"/>
                <a:gd name="connsiteX39" fmla="*/ 129109 w 1457325"/>
                <a:gd name="connsiteY39" fmla="*/ 508904 h 1457325"/>
                <a:gd name="connsiteX40" fmla="*/ 129109 w 1457325"/>
                <a:gd name="connsiteY40" fmla="*/ 605173 h 1457325"/>
                <a:gd name="connsiteX41" fmla="*/ 40872 w 1457325"/>
                <a:gd name="connsiteY41" fmla="*/ 605173 h 1457325"/>
                <a:gd name="connsiteX42" fmla="*/ 7144 w 1457325"/>
                <a:gd name="connsiteY42" fmla="*/ 638901 h 1457325"/>
                <a:gd name="connsiteX43" fmla="*/ 40872 w 1457325"/>
                <a:gd name="connsiteY43" fmla="*/ 672629 h 1457325"/>
                <a:gd name="connsiteX44" fmla="*/ 129109 w 1457325"/>
                <a:gd name="connsiteY44" fmla="*/ 672629 h 1457325"/>
                <a:gd name="connsiteX45" fmla="*/ 129109 w 1457325"/>
                <a:gd name="connsiteY45" fmla="*/ 789389 h 1457325"/>
                <a:gd name="connsiteX46" fmla="*/ 40872 w 1457325"/>
                <a:gd name="connsiteY46" fmla="*/ 789389 h 1457325"/>
                <a:gd name="connsiteX47" fmla="*/ 7144 w 1457325"/>
                <a:gd name="connsiteY47" fmla="*/ 823108 h 1457325"/>
                <a:gd name="connsiteX48" fmla="*/ 40872 w 1457325"/>
                <a:gd name="connsiteY48" fmla="*/ 856832 h 1457325"/>
                <a:gd name="connsiteX49" fmla="*/ 129109 w 1457325"/>
                <a:gd name="connsiteY49" fmla="*/ 856832 h 1457325"/>
                <a:gd name="connsiteX50" fmla="*/ 129109 w 1457325"/>
                <a:gd name="connsiteY50" fmla="*/ 953120 h 1457325"/>
                <a:gd name="connsiteX51" fmla="*/ 129676 w 1457325"/>
                <a:gd name="connsiteY51" fmla="*/ 973589 h 1457325"/>
                <a:gd name="connsiteX52" fmla="*/ 40872 w 1457325"/>
                <a:gd name="connsiteY52" fmla="*/ 973589 h 1457325"/>
                <a:gd name="connsiteX53" fmla="*/ 7144 w 1457325"/>
                <a:gd name="connsiteY53" fmla="*/ 1007317 h 1457325"/>
                <a:gd name="connsiteX54" fmla="*/ 40872 w 1457325"/>
                <a:gd name="connsiteY54" fmla="*/ 1041055 h 1457325"/>
                <a:gd name="connsiteX55" fmla="*/ 139471 w 1457325"/>
                <a:gd name="connsiteY55" fmla="*/ 1041055 h 1457325"/>
                <a:gd name="connsiteX56" fmla="*/ 240348 w 1457325"/>
                <a:gd name="connsiteY56" fmla="*/ 1221658 h 1457325"/>
                <a:gd name="connsiteX57" fmla="*/ 420960 w 1457325"/>
                <a:gd name="connsiteY57" fmla="*/ 1322528 h 1457325"/>
                <a:gd name="connsiteX58" fmla="*/ 420960 w 1457325"/>
                <a:gd name="connsiteY58" fmla="*/ 1421150 h 1457325"/>
                <a:gd name="connsiteX59" fmla="*/ 454693 w 1457325"/>
                <a:gd name="connsiteY59" fmla="*/ 1454878 h 1457325"/>
                <a:gd name="connsiteX60" fmla="*/ 488421 w 1457325"/>
                <a:gd name="connsiteY60" fmla="*/ 1421150 h 1457325"/>
                <a:gd name="connsiteX61" fmla="*/ 488421 w 1457325"/>
                <a:gd name="connsiteY61" fmla="*/ 1332339 h 1457325"/>
                <a:gd name="connsiteX62" fmla="*/ 508904 w 1457325"/>
                <a:gd name="connsiteY62" fmla="*/ 1332901 h 1457325"/>
                <a:gd name="connsiteX63" fmla="*/ 605177 w 1457325"/>
                <a:gd name="connsiteY63" fmla="*/ 1332901 h 1457325"/>
                <a:gd name="connsiteX64" fmla="*/ 605177 w 1457325"/>
                <a:gd name="connsiteY64" fmla="*/ 1421150 h 1457325"/>
                <a:gd name="connsiteX65" fmla="*/ 638906 w 1457325"/>
                <a:gd name="connsiteY65" fmla="*/ 1454878 h 1457325"/>
                <a:gd name="connsiteX66" fmla="*/ 672626 w 1457325"/>
                <a:gd name="connsiteY66" fmla="*/ 1421150 h 1457325"/>
                <a:gd name="connsiteX67" fmla="*/ 672626 w 1457325"/>
                <a:gd name="connsiteY67" fmla="*/ 1332901 h 1457325"/>
                <a:gd name="connsiteX68" fmla="*/ 789383 w 1457325"/>
                <a:gd name="connsiteY68" fmla="*/ 1332901 h 1457325"/>
                <a:gd name="connsiteX69" fmla="*/ 789383 w 1457325"/>
                <a:gd name="connsiteY69" fmla="*/ 1421150 h 1457325"/>
                <a:gd name="connsiteX70" fmla="*/ 823112 w 1457325"/>
                <a:gd name="connsiteY70" fmla="*/ 1454878 h 1457325"/>
                <a:gd name="connsiteX71" fmla="*/ 856849 w 1457325"/>
                <a:gd name="connsiteY71" fmla="*/ 1421150 h 1457325"/>
                <a:gd name="connsiteX72" fmla="*/ 856849 w 1457325"/>
                <a:gd name="connsiteY72" fmla="*/ 1332901 h 1457325"/>
                <a:gd name="connsiteX73" fmla="*/ 953109 w 1457325"/>
                <a:gd name="connsiteY73" fmla="*/ 1332901 h 1457325"/>
                <a:gd name="connsiteX74" fmla="*/ 973607 w 1457325"/>
                <a:gd name="connsiteY74" fmla="*/ 1332339 h 1457325"/>
                <a:gd name="connsiteX75" fmla="*/ 973607 w 1457325"/>
                <a:gd name="connsiteY75" fmla="*/ 1421150 h 1457325"/>
                <a:gd name="connsiteX76" fmla="*/ 1007335 w 1457325"/>
                <a:gd name="connsiteY76" fmla="*/ 1454878 h 1457325"/>
                <a:gd name="connsiteX77" fmla="*/ 1041053 w 1457325"/>
                <a:gd name="connsiteY77" fmla="*/ 1421150 h 1457325"/>
                <a:gd name="connsiteX78" fmla="*/ 1041053 w 1457325"/>
                <a:gd name="connsiteY78" fmla="*/ 1322528 h 1457325"/>
                <a:gd name="connsiteX79" fmla="*/ 1221657 w 1457325"/>
                <a:gd name="connsiteY79" fmla="*/ 1221658 h 1457325"/>
                <a:gd name="connsiteX80" fmla="*/ 1322536 w 1457325"/>
                <a:gd name="connsiteY80" fmla="*/ 1041055 h 1457325"/>
                <a:gd name="connsiteX81" fmla="*/ 1421139 w 1457325"/>
                <a:gd name="connsiteY81" fmla="*/ 1041055 h 1457325"/>
                <a:gd name="connsiteX82" fmla="*/ 1454876 w 1457325"/>
                <a:gd name="connsiteY82" fmla="*/ 1007317 h 1457325"/>
                <a:gd name="connsiteX83" fmla="*/ 1421139 w 1457325"/>
                <a:gd name="connsiteY83" fmla="*/ 973589 h 1457325"/>
                <a:gd name="connsiteX84" fmla="*/ 1332337 w 1457325"/>
                <a:gd name="connsiteY84" fmla="*/ 973589 h 1457325"/>
                <a:gd name="connsiteX85" fmla="*/ 1332909 w 1457325"/>
                <a:gd name="connsiteY85" fmla="*/ 953120 h 1457325"/>
                <a:gd name="connsiteX86" fmla="*/ 1332909 w 1457325"/>
                <a:gd name="connsiteY86" fmla="*/ 856832 h 1457325"/>
                <a:gd name="connsiteX87" fmla="*/ 1421139 w 1457325"/>
                <a:gd name="connsiteY87" fmla="*/ 856832 h 1457325"/>
                <a:gd name="connsiteX88" fmla="*/ 1454876 w 1457325"/>
                <a:gd name="connsiteY88" fmla="*/ 823108 h 1457325"/>
                <a:gd name="connsiteX89" fmla="*/ 1421139 w 1457325"/>
                <a:gd name="connsiteY89" fmla="*/ 789389 h 1457325"/>
                <a:gd name="connsiteX90" fmla="*/ 1332909 w 1457325"/>
                <a:gd name="connsiteY90" fmla="*/ 789389 h 1457325"/>
                <a:gd name="connsiteX91" fmla="*/ 1332909 w 1457325"/>
                <a:gd name="connsiteY91" fmla="*/ 672629 h 1457325"/>
                <a:gd name="connsiteX92" fmla="*/ 1421139 w 1457325"/>
                <a:gd name="connsiteY92" fmla="*/ 672629 h 1457325"/>
                <a:gd name="connsiteX93" fmla="*/ 1208484 w 1457325"/>
                <a:gd name="connsiteY93" fmla="*/ 953120 h 1457325"/>
                <a:gd name="connsiteX94" fmla="*/ 1133684 w 1457325"/>
                <a:gd name="connsiteY94" fmla="*/ 1133676 h 1457325"/>
                <a:gd name="connsiteX95" fmla="*/ 953109 w 1457325"/>
                <a:gd name="connsiteY95" fmla="*/ 1208466 h 1457325"/>
                <a:gd name="connsiteX96" fmla="*/ 508904 w 1457325"/>
                <a:gd name="connsiteY96" fmla="*/ 1208466 h 1457325"/>
                <a:gd name="connsiteX97" fmla="*/ 328333 w 1457325"/>
                <a:gd name="connsiteY97" fmla="*/ 1133676 h 1457325"/>
                <a:gd name="connsiteX98" fmla="*/ 253534 w 1457325"/>
                <a:gd name="connsiteY98" fmla="*/ 953120 h 1457325"/>
                <a:gd name="connsiteX99" fmla="*/ 253534 w 1457325"/>
                <a:gd name="connsiteY99" fmla="*/ 508904 h 1457325"/>
                <a:gd name="connsiteX100" fmla="*/ 328333 w 1457325"/>
                <a:gd name="connsiteY100" fmla="*/ 328333 h 1457325"/>
                <a:gd name="connsiteX101" fmla="*/ 508904 w 1457325"/>
                <a:gd name="connsiteY101" fmla="*/ 253534 h 1457325"/>
                <a:gd name="connsiteX102" fmla="*/ 953109 w 1457325"/>
                <a:gd name="connsiteY102" fmla="*/ 253534 h 1457325"/>
                <a:gd name="connsiteX103" fmla="*/ 1133684 w 1457325"/>
                <a:gd name="connsiteY103" fmla="*/ 328333 h 1457325"/>
                <a:gd name="connsiteX104" fmla="*/ 1208484 w 1457325"/>
                <a:gd name="connsiteY104" fmla="*/ 508904 h 1457325"/>
                <a:gd name="connsiteX105" fmla="*/ 1208484 w 1457325"/>
                <a:gd name="connsiteY105" fmla="*/ 953120 h 145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457325" h="1457325">
                  <a:moveTo>
                    <a:pt x="1421139" y="672629"/>
                  </a:moveTo>
                  <a:cubicBezTo>
                    <a:pt x="1439760" y="672629"/>
                    <a:pt x="1454876" y="657527"/>
                    <a:pt x="1454876" y="638901"/>
                  </a:cubicBezTo>
                  <a:cubicBezTo>
                    <a:pt x="1454876" y="620274"/>
                    <a:pt x="1439760" y="605173"/>
                    <a:pt x="1421139" y="605173"/>
                  </a:cubicBezTo>
                  <a:lnTo>
                    <a:pt x="1332909" y="605173"/>
                  </a:lnTo>
                  <a:lnTo>
                    <a:pt x="1332909" y="508904"/>
                  </a:lnTo>
                  <a:cubicBezTo>
                    <a:pt x="1332909" y="502030"/>
                    <a:pt x="1332689" y="495203"/>
                    <a:pt x="1332337" y="488412"/>
                  </a:cubicBezTo>
                  <a:lnTo>
                    <a:pt x="1421139" y="488412"/>
                  </a:lnTo>
                  <a:cubicBezTo>
                    <a:pt x="1439760" y="488412"/>
                    <a:pt x="1454876" y="473315"/>
                    <a:pt x="1454876" y="454688"/>
                  </a:cubicBezTo>
                  <a:cubicBezTo>
                    <a:pt x="1454876" y="436057"/>
                    <a:pt x="1439760" y="420955"/>
                    <a:pt x="1421139" y="420955"/>
                  </a:cubicBezTo>
                  <a:lnTo>
                    <a:pt x="1322536" y="420955"/>
                  </a:lnTo>
                  <a:cubicBezTo>
                    <a:pt x="1306010" y="351402"/>
                    <a:pt x="1270453" y="289075"/>
                    <a:pt x="1221657" y="240348"/>
                  </a:cubicBezTo>
                  <a:cubicBezTo>
                    <a:pt x="1172936" y="191552"/>
                    <a:pt x="1110614" y="156000"/>
                    <a:pt x="1041053" y="139480"/>
                  </a:cubicBezTo>
                  <a:lnTo>
                    <a:pt x="1041053" y="40872"/>
                  </a:lnTo>
                  <a:cubicBezTo>
                    <a:pt x="1041053" y="22246"/>
                    <a:pt x="1025965" y="7144"/>
                    <a:pt x="1007335" y="7144"/>
                  </a:cubicBezTo>
                  <a:cubicBezTo>
                    <a:pt x="988694" y="7144"/>
                    <a:pt x="973607" y="22246"/>
                    <a:pt x="973607" y="40872"/>
                  </a:cubicBezTo>
                  <a:lnTo>
                    <a:pt x="973607" y="129676"/>
                  </a:lnTo>
                  <a:cubicBezTo>
                    <a:pt x="966815" y="129318"/>
                    <a:pt x="959976" y="129113"/>
                    <a:pt x="953109" y="129113"/>
                  </a:cubicBezTo>
                  <a:lnTo>
                    <a:pt x="856849" y="129113"/>
                  </a:lnTo>
                  <a:lnTo>
                    <a:pt x="856849" y="40872"/>
                  </a:lnTo>
                  <a:cubicBezTo>
                    <a:pt x="856849" y="22246"/>
                    <a:pt x="841742" y="7144"/>
                    <a:pt x="823112" y="7144"/>
                  </a:cubicBezTo>
                  <a:cubicBezTo>
                    <a:pt x="804500" y="7144"/>
                    <a:pt x="789383" y="22246"/>
                    <a:pt x="789383" y="40872"/>
                  </a:cubicBezTo>
                  <a:lnTo>
                    <a:pt x="789383" y="129113"/>
                  </a:lnTo>
                  <a:lnTo>
                    <a:pt x="672626" y="129113"/>
                  </a:lnTo>
                  <a:lnTo>
                    <a:pt x="672626" y="40872"/>
                  </a:lnTo>
                  <a:cubicBezTo>
                    <a:pt x="672626" y="22246"/>
                    <a:pt x="657532" y="7144"/>
                    <a:pt x="638906" y="7144"/>
                  </a:cubicBezTo>
                  <a:cubicBezTo>
                    <a:pt x="620279" y="7144"/>
                    <a:pt x="605177" y="22246"/>
                    <a:pt x="605177" y="40872"/>
                  </a:cubicBezTo>
                  <a:lnTo>
                    <a:pt x="605177" y="129113"/>
                  </a:lnTo>
                  <a:lnTo>
                    <a:pt x="508904" y="129113"/>
                  </a:lnTo>
                  <a:cubicBezTo>
                    <a:pt x="502034" y="129113"/>
                    <a:pt x="495207" y="129318"/>
                    <a:pt x="488421" y="129676"/>
                  </a:cubicBezTo>
                  <a:lnTo>
                    <a:pt x="488421" y="40872"/>
                  </a:lnTo>
                  <a:cubicBezTo>
                    <a:pt x="488421" y="22246"/>
                    <a:pt x="473320" y="7144"/>
                    <a:pt x="454693" y="7144"/>
                  </a:cubicBezTo>
                  <a:cubicBezTo>
                    <a:pt x="436062" y="7144"/>
                    <a:pt x="420960" y="22246"/>
                    <a:pt x="420960" y="40872"/>
                  </a:cubicBezTo>
                  <a:lnTo>
                    <a:pt x="420960" y="139476"/>
                  </a:lnTo>
                  <a:cubicBezTo>
                    <a:pt x="351407" y="155996"/>
                    <a:pt x="289080" y="191552"/>
                    <a:pt x="240348" y="240348"/>
                  </a:cubicBezTo>
                  <a:cubicBezTo>
                    <a:pt x="191555" y="289075"/>
                    <a:pt x="156000" y="351402"/>
                    <a:pt x="139471" y="420955"/>
                  </a:cubicBezTo>
                  <a:lnTo>
                    <a:pt x="40872" y="420955"/>
                  </a:lnTo>
                  <a:cubicBezTo>
                    <a:pt x="22245" y="420955"/>
                    <a:pt x="7144" y="436057"/>
                    <a:pt x="7144" y="454688"/>
                  </a:cubicBezTo>
                  <a:cubicBezTo>
                    <a:pt x="7144" y="473315"/>
                    <a:pt x="22245" y="488412"/>
                    <a:pt x="40872" y="488412"/>
                  </a:cubicBezTo>
                  <a:lnTo>
                    <a:pt x="129676" y="488412"/>
                  </a:lnTo>
                  <a:cubicBezTo>
                    <a:pt x="129318" y="495203"/>
                    <a:pt x="129109" y="502030"/>
                    <a:pt x="129109" y="508904"/>
                  </a:cubicBezTo>
                  <a:lnTo>
                    <a:pt x="129109" y="605173"/>
                  </a:lnTo>
                  <a:lnTo>
                    <a:pt x="40872" y="605173"/>
                  </a:lnTo>
                  <a:cubicBezTo>
                    <a:pt x="22245" y="605173"/>
                    <a:pt x="7144" y="620274"/>
                    <a:pt x="7144" y="638901"/>
                  </a:cubicBezTo>
                  <a:cubicBezTo>
                    <a:pt x="7144" y="657527"/>
                    <a:pt x="22245" y="672629"/>
                    <a:pt x="40872" y="672629"/>
                  </a:cubicBezTo>
                  <a:lnTo>
                    <a:pt x="129109" y="672629"/>
                  </a:lnTo>
                  <a:lnTo>
                    <a:pt x="129109" y="789389"/>
                  </a:lnTo>
                  <a:lnTo>
                    <a:pt x="40872" y="789389"/>
                  </a:lnTo>
                  <a:cubicBezTo>
                    <a:pt x="22245" y="789389"/>
                    <a:pt x="7144" y="804477"/>
                    <a:pt x="7144" y="823108"/>
                  </a:cubicBezTo>
                  <a:cubicBezTo>
                    <a:pt x="7144" y="841749"/>
                    <a:pt x="22245" y="856832"/>
                    <a:pt x="40872" y="856832"/>
                  </a:cubicBezTo>
                  <a:lnTo>
                    <a:pt x="129109" y="856832"/>
                  </a:lnTo>
                  <a:lnTo>
                    <a:pt x="129109" y="953120"/>
                  </a:lnTo>
                  <a:cubicBezTo>
                    <a:pt x="129109" y="959988"/>
                    <a:pt x="129318" y="966808"/>
                    <a:pt x="129676" y="973589"/>
                  </a:cubicBezTo>
                  <a:lnTo>
                    <a:pt x="40872" y="973589"/>
                  </a:lnTo>
                  <a:cubicBezTo>
                    <a:pt x="22245" y="973589"/>
                    <a:pt x="7144" y="988696"/>
                    <a:pt x="7144" y="1007317"/>
                  </a:cubicBezTo>
                  <a:cubicBezTo>
                    <a:pt x="7144" y="1025948"/>
                    <a:pt x="22245" y="1041055"/>
                    <a:pt x="40872" y="1041055"/>
                  </a:cubicBezTo>
                  <a:lnTo>
                    <a:pt x="139471" y="1041055"/>
                  </a:lnTo>
                  <a:cubicBezTo>
                    <a:pt x="156000" y="1110607"/>
                    <a:pt x="191555" y="1172938"/>
                    <a:pt x="240348" y="1221658"/>
                  </a:cubicBezTo>
                  <a:cubicBezTo>
                    <a:pt x="289080" y="1270455"/>
                    <a:pt x="351407" y="1306021"/>
                    <a:pt x="420960" y="1322528"/>
                  </a:cubicBezTo>
                  <a:lnTo>
                    <a:pt x="420960" y="1421150"/>
                  </a:lnTo>
                  <a:cubicBezTo>
                    <a:pt x="420960" y="1439781"/>
                    <a:pt x="436062" y="1454878"/>
                    <a:pt x="454693" y="1454878"/>
                  </a:cubicBezTo>
                  <a:cubicBezTo>
                    <a:pt x="473320" y="1454878"/>
                    <a:pt x="488421" y="1439781"/>
                    <a:pt x="488421" y="1421150"/>
                  </a:cubicBezTo>
                  <a:lnTo>
                    <a:pt x="488421" y="1332339"/>
                  </a:lnTo>
                  <a:cubicBezTo>
                    <a:pt x="495207" y="1332691"/>
                    <a:pt x="502034" y="1332901"/>
                    <a:pt x="508904" y="1332901"/>
                  </a:cubicBezTo>
                  <a:lnTo>
                    <a:pt x="605177" y="1332901"/>
                  </a:lnTo>
                  <a:lnTo>
                    <a:pt x="605177" y="1421150"/>
                  </a:lnTo>
                  <a:cubicBezTo>
                    <a:pt x="605177" y="1439781"/>
                    <a:pt x="620279" y="1454878"/>
                    <a:pt x="638906" y="1454878"/>
                  </a:cubicBezTo>
                  <a:cubicBezTo>
                    <a:pt x="657532" y="1454878"/>
                    <a:pt x="672626" y="1439781"/>
                    <a:pt x="672626" y="1421150"/>
                  </a:cubicBezTo>
                  <a:lnTo>
                    <a:pt x="672626" y="1332901"/>
                  </a:lnTo>
                  <a:lnTo>
                    <a:pt x="789383" y="1332901"/>
                  </a:lnTo>
                  <a:lnTo>
                    <a:pt x="789383" y="1421150"/>
                  </a:lnTo>
                  <a:cubicBezTo>
                    <a:pt x="789383" y="1439781"/>
                    <a:pt x="804500" y="1454878"/>
                    <a:pt x="823112" y="1454878"/>
                  </a:cubicBezTo>
                  <a:cubicBezTo>
                    <a:pt x="841742" y="1454878"/>
                    <a:pt x="856849" y="1439781"/>
                    <a:pt x="856849" y="1421150"/>
                  </a:cubicBezTo>
                  <a:lnTo>
                    <a:pt x="856849" y="1332901"/>
                  </a:lnTo>
                  <a:lnTo>
                    <a:pt x="953109" y="1332901"/>
                  </a:lnTo>
                  <a:cubicBezTo>
                    <a:pt x="959976" y="1332901"/>
                    <a:pt x="966815" y="1332691"/>
                    <a:pt x="973607" y="1332339"/>
                  </a:cubicBezTo>
                  <a:lnTo>
                    <a:pt x="973607" y="1421150"/>
                  </a:lnTo>
                  <a:cubicBezTo>
                    <a:pt x="973607" y="1439781"/>
                    <a:pt x="988694" y="1454878"/>
                    <a:pt x="1007335" y="1454878"/>
                  </a:cubicBezTo>
                  <a:cubicBezTo>
                    <a:pt x="1025965" y="1454878"/>
                    <a:pt x="1041053" y="1439781"/>
                    <a:pt x="1041053" y="1421150"/>
                  </a:cubicBezTo>
                  <a:lnTo>
                    <a:pt x="1041053" y="1322528"/>
                  </a:lnTo>
                  <a:cubicBezTo>
                    <a:pt x="1110614" y="1306012"/>
                    <a:pt x="1172936" y="1270455"/>
                    <a:pt x="1221657" y="1221658"/>
                  </a:cubicBezTo>
                  <a:cubicBezTo>
                    <a:pt x="1270453" y="1172938"/>
                    <a:pt x="1306010" y="1110607"/>
                    <a:pt x="1322536" y="1041055"/>
                  </a:cubicBezTo>
                  <a:lnTo>
                    <a:pt x="1421139" y="1041055"/>
                  </a:lnTo>
                  <a:cubicBezTo>
                    <a:pt x="1439760" y="1041055"/>
                    <a:pt x="1454876" y="1025948"/>
                    <a:pt x="1454876" y="1007317"/>
                  </a:cubicBezTo>
                  <a:cubicBezTo>
                    <a:pt x="1454876" y="988696"/>
                    <a:pt x="1439760" y="973589"/>
                    <a:pt x="1421139" y="973589"/>
                  </a:cubicBezTo>
                  <a:lnTo>
                    <a:pt x="1332337" y="973589"/>
                  </a:lnTo>
                  <a:cubicBezTo>
                    <a:pt x="1332689" y="966808"/>
                    <a:pt x="1332909" y="959988"/>
                    <a:pt x="1332909" y="953120"/>
                  </a:cubicBezTo>
                  <a:lnTo>
                    <a:pt x="1332909" y="856832"/>
                  </a:lnTo>
                  <a:lnTo>
                    <a:pt x="1421139" y="856832"/>
                  </a:lnTo>
                  <a:cubicBezTo>
                    <a:pt x="1439760" y="856832"/>
                    <a:pt x="1454876" y="841749"/>
                    <a:pt x="1454876" y="823108"/>
                  </a:cubicBezTo>
                  <a:cubicBezTo>
                    <a:pt x="1454876" y="804477"/>
                    <a:pt x="1439760" y="789389"/>
                    <a:pt x="1421139" y="789389"/>
                  </a:cubicBezTo>
                  <a:lnTo>
                    <a:pt x="1332909" y="789389"/>
                  </a:lnTo>
                  <a:lnTo>
                    <a:pt x="1332909" y="672629"/>
                  </a:lnTo>
                  <a:lnTo>
                    <a:pt x="1421139" y="672629"/>
                  </a:lnTo>
                  <a:close/>
                  <a:moveTo>
                    <a:pt x="1208484" y="953120"/>
                  </a:moveTo>
                  <a:cubicBezTo>
                    <a:pt x="1208445" y="1023834"/>
                    <a:pt x="1179985" y="1087280"/>
                    <a:pt x="1133684" y="1133676"/>
                  </a:cubicBezTo>
                  <a:cubicBezTo>
                    <a:pt x="1087278" y="1179996"/>
                    <a:pt x="1023822" y="1208447"/>
                    <a:pt x="953109" y="1208466"/>
                  </a:cubicBezTo>
                  <a:lnTo>
                    <a:pt x="508904" y="1208466"/>
                  </a:lnTo>
                  <a:cubicBezTo>
                    <a:pt x="438187" y="1208447"/>
                    <a:pt x="374740" y="1179996"/>
                    <a:pt x="328333" y="1133676"/>
                  </a:cubicBezTo>
                  <a:cubicBezTo>
                    <a:pt x="282025" y="1087280"/>
                    <a:pt x="253571" y="1023834"/>
                    <a:pt x="253534" y="953120"/>
                  </a:cubicBezTo>
                  <a:lnTo>
                    <a:pt x="253534" y="508904"/>
                  </a:lnTo>
                  <a:cubicBezTo>
                    <a:pt x="253571" y="438187"/>
                    <a:pt x="282025" y="374740"/>
                    <a:pt x="328333" y="328333"/>
                  </a:cubicBezTo>
                  <a:cubicBezTo>
                    <a:pt x="374740" y="282025"/>
                    <a:pt x="438187" y="253571"/>
                    <a:pt x="508904" y="253534"/>
                  </a:cubicBezTo>
                  <a:lnTo>
                    <a:pt x="953109" y="253534"/>
                  </a:lnTo>
                  <a:cubicBezTo>
                    <a:pt x="1023822" y="253571"/>
                    <a:pt x="1087278" y="282025"/>
                    <a:pt x="1133684" y="328333"/>
                  </a:cubicBezTo>
                  <a:cubicBezTo>
                    <a:pt x="1179985" y="374740"/>
                    <a:pt x="1208445" y="438187"/>
                    <a:pt x="1208484" y="508904"/>
                  </a:cubicBezTo>
                  <a:lnTo>
                    <a:pt x="1208484" y="953120"/>
                  </a:lnTo>
                  <a:close/>
                </a:path>
              </a:pathLst>
            </a:custGeom>
            <a:grp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9A699659-D34A-486F-A869-1F1033266461}"/>
                </a:ext>
              </a:extLst>
            </p:cNvPr>
            <p:cNvSpPr/>
            <p:nvPr/>
          </p:nvSpPr>
          <p:spPr>
            <a:xfrm>
              <a:off x="5683844" y="2784551"/>
              <a:ext cx="247650" cy="866775"/>
            </a:xfrm>
            <a:custGeom>
              <a:avLst/>
              <a:gdLst>
                <a:gd name="connsiteX0" fmla="*/ 68405 w 247650"/>
                <a:gd name="connsiteY0" fmla="*/ 617598 h 866775"/>
                <a:gd name="connsiteX1" fmla="*/ 68405 w 247650"/>
                <a:gd name="connsiteY1" fmla="*/ 249445 h 866775"/>
                <a:gd name="connsiteX2" fmla="*/ 249413 w 247650"/>
                <a:gd name="connsiteY2" fmla="*/ 7144 h 866775"/>
                <a:gd name="connsiteX3" fmla="*/ 78088 w 247650"/>
                <a:gd name="connsiteY3" fmla="*/ 78121 h 866775"/>
                <a:gd name="connsiteX4" fmla="*/ 7144 w 247650"/>
                <a:gd name="connsiteY4" fmla="*/ 249426 h 866775"/>
                <a:gd name="connsiteX5" fmla="*/ 7144 w 247650"/>
                <a:gd name="connsiteY5" fmla="*/ 617608 h 866775"/>
                <a:gd name="connsiteX6" fmla="*/ 78130 w 247650"/>
                <a:gd name="connsiteY6" fmla="*/ 788934 h 866775"/>
                <a:gd name="connsiteX7" fmla="*/ 249422 w 247650"/>
                <a:gd name="connsiteY7" fmla="*/ 859876 h 866775"/>
                <a:gd name="connsiteX8" fmla="*/ 68405 w 247650"/>
                <a:gd name="connsiteY8" fmla="*/ 61759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866775">
                  <a:moveTo>
                    <a:pt x="68405" y="617598"/>
                  </a:moveTo>
                  <a:lnTo>
                    <a:pt x="68405" y="249445"/>
                  </a:lnTo>
                  <a:cubicBezTo>
                    <a:pt x="68405" y="70108"/>
                    <a:pt x="249413" y="7144"/>
                    <a:pt x="249413" y="7144"/>
                  </a:cubicBezTo>
                  <a:cubicBezTo>
                    <a:pt x="184775" y="7168"/>
                    <a:pt x="123941" y="32361"/>
                    <a:pt x="78088" y="78121"/>
                  </a:cubicBezTo>
                  <a:cubicBezTo>
                    <a:pt x="32366" y="123941"/>
                    <a:pt x="7171" y="184770"/>
                    <a:pt x="7144" y="249426"/>
                  </a:cubicBezTo>
                  <a:lnTo>
                    <a:pt x="7144" y="617608"/>
                  </a:lnTo>
                  <a:cubicBezTo>
                    <a:pt x="7171" y="682244"/>
                    <a:pt x="32366" y="743071"/>
                    <a:pt x="78130" y="788934"/>
                  </a:cubicBezTo>
                  <a:cubicBezTo>
                    <a:pt x="123955" y="834663"/>
                    <a:pt x="184784" y="859847"/>
                    <a:pt x="249422" y="859876"/>
                  </a:cubicBezTo>
                  <a:cubicBezTo>
                    <a:pt x="249422" y="859876"/>
                    <a:pt x="68405" y="782590"/>
                    <a:pt x="68405" y="617598"/>
                  </a:cubicBezTo>
                  <a:close/>
                </a:path>
              </a:pathLst>
            </a:custGeom>
            <a:grp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41069BA-2DC0-49A2-BD6B-69CBAABB8438}"/>
                </a:ext>
              </a:extLst>
            </p:cNvPr>
            <p:cNvSpPr/>
            <p:nvPr/>
          </p:nvSpPr>
          <p:spPr>
            <a:xfrm>
              <a:off x="6294577" y="2784551"/>
              <a:ext cx="247650" cy="866775"/>
            </a:xfrm>
            <a:custGeom>
              <a:avLst/>
              <a:gdLst>
                <a:gd name="connsiteX0" fmla="*/ 7144 w 247650"/>
                <a:gd name="connsiteY0" fmla="*/ 7144 h 866775"/>
                <a:gd name="connsiteX1" fmla="*/ 188176 w 247650"/>
                <a:gd name="connsiteY1" fmla="*/ 249426 h 866775"/>
                <a:gd name="connsiteX2" fmla="*/ 188176 w 247650"/>
                <a:gd name="connsiteY2" fmla="*/ 617570 h 866775"/>
                <a:gd name="connsiteX3" fmla="*/ 7144 w 247650"/>
                <a:gd name="connsiteY3" fmla="*/ 859876 h 866775"/>
                <a:gd name="connsiteX4" fmla="*/ 178479 w 247650"/>
                <a:gd name="connsiteY4" fmla="*/ 788896 h 866775"/>
                <a:gd name="connsiteX5" fmla="*/ 249422 w 247650"/>
                <a:gd name="connsiteY5" fmla="*/ 617598 h 866775"/>
                <a:gd name="connsiteX6" fmla="*/ 249422 w 247650"/>
                <a:gd name="connsiteY6" fmla="*/ 249413 h 866775"/>
                <a:gd name="connsiteX7" fmla="*/ 178432 w 247650"/>
                <a:gd name="connsiteY7" fmla="*/ 78075 h 866775"/>
                <a:gd name="connsiteX8" fmla="*/ 7144 w 24765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866775">
                  <a:moveTo>
                    <a:pt x="7144" y="7144"/>
                  </a:moveTo>
                  <a:cubicBezTo>
                    <a:pt x="7144" y="7144"/>
                    <a:pt x="188176" y="84428"/>
                    <a:pt x="188176" y="249426"/>
                  </a:cubicBezTo>
                  <a:lnTo>
                    <a:pt x="188176" y="617570"/>
                  </a:lnTo>
                  <a:cubicBezTo>
                    <a:pt x="188176" y="796916"/>
                    <a:pt x="7144" y="859876"/>
                    <a:pt x="7144" y="859876"/>
                  </a:cubicBezTo>
                  <a:cubicBezTo>
                    <a:pt x="71790" y="859847"/>
                    <a:pt x="132626" y="834654"/>
                    <a:pt x="178479" y="788896"/>
                  </a:cubicBezTo>
                  <a:cubicBezTo>
                    <a:pt x="224199" y="743071"/>
                    <a:pt x="249393" y="682244"/>
                    <a:pt x="249422" y="617598"/>
                  </a:cubicBezTo>
                  <a:lnTo>
                    <a:pt x="249422" y="249413"/>
                  </a:lnTo>
                  <a:cubicBezTo>
                    <a:pt x="249393" y="184770"/>
                    <a:pt x="224199" y="123941"/>
                    <a:pt x="178432" y="78075"/>
                  </a:cubicBezTo>
                  <a:cubicBezTo>
                    <a:pt x="132607" y="32356"/>
                    <a:pt x="71790" y="7163"/>
                    <a:pt x="7144" y="7144"/>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275795620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defTabSz="914400" rtl="0" eaLnBrk="1" latinLnBrk="0" hangingPunct="1">
        <a:lnSpc>
          <a:spcPct val="90000"/>
        </a:lnSpc>
        <a:spcBef>
          <a:spcPct val="0"/>
        </a:spcBef>
        <a:buNone/>
        <a:defRPr sz="2800" b="1" kern="1200">
          <a:solidFill>
            <a:schemeClr val="accent3">
              <a:lumMod val="75000"/>
              <a:lumOff val="25000"/>
            </a:schemeClr>
          </a:solidFill>
          <a:effectLst/>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accent3">
              <a:lumMod val="75000"/>
              <a:lumOff val="2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3">
              <a:lumMod val="75000"/>
              <a:lumOff val="25000"/>
            </a:schemeClr>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accent3">
              <a:lumMod val="75000"/>
              <a:lumOff val="25000"/>
            </a:schemeClr>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3">
              <a:lumMod val="75000"/>
              <a:lumOff val="25000"/>
            </a:schemeClr>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3">
              <a:lumMod val="75000"/>
              <a:lumOff val="25000"/>
            </a:schemeClr>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820F-361E-497F-95B6-0601A44D64BC}"/>
              </a:ext>
            </a:extLst>
          </p:cNvPr>
          <p:cNvSpPr>
            <a:spLocks noGrp="1"/>
          </p:cNvSpPr>
          <p:nvPr>
            <p:ph type="ctrTitle"/>
          </p:nvPr>
        </p:nvSpPr>
        <p:spPr>
          <a:xfrm>
            <a:off x="1524000" y="822076"/>
            <a:ext cx="4795012" cy="1671969"/>
          </a:xfrm>
        </p:spPr>
        <p:txBody>
          <a:bodyPr>
            <a:normAutofit fontScale="90000"/>
          </a:bodyPr>
          <a:lstStyle/>
          <a:p>
            <a:r>
              <a:rPr lang="en-US" dirty="0">
                <a:solidFill>
                  <a:srgbClr val="002060"/>
                </a:solidFill>
              </a:rPr>
              <a:t>Robotic Process </a:t>
            </a:r>
            <a:r>
              <a:rPr lang="en-US" sz="7200" dirty="0"/>
              <a:t>Automation</a:t>
            </a:r>
            <a:endParaRPr lang="en-IN" dirty="0"/>
          </a:p>
        </p:txBody>
      </p:sp>
      <p:sp>
        <p:nvSpPr>
          <p:cNvPr id="3" name="Subtitle 2">
            <a:extLst>
              <a:ext uri="{FF2B5EF4-FFF2-40B4-BE49-F238E27FC236}">
                <a16:creationId xmlns:a16="http://schemas.microsoft.com/office/drawing/2014/main" id="{CEAF8414-13D9-46B8-99BD-B094623935FC}"/>
              </a:ext>
            </a:extLst>
          </p:cNvPr>
          <p:cNvSpPr>
            <a:spLocks noGrp="1"/>
          </p:cNvSpPr>
          <p:nvPr>
            <p:ph type="subTitle" idx="1"/>
          </p:nvPr>
        </p:nvSpPr>
        <p:spPr>
          <a:xfrm>
            <a:off x="1524000" y="2418776"/>
            <a:ext cx="4795012" cy="279166"/>
          </a:xfrm>
        </p:spPr>
        <p:txBody>
          <a:bodyPr>
            <a:normAutofit fontScale="92500" lnSpcReduction="20000"/>
          </a:bodyPr>
          <a:lstStyle/>
          <a:p>
            <a:r>
              <a:rPr lang="en-US" dirty="0"/>
              <a:t> in ERP SAP </a:t>
            </a:r>
            <a:r>
              <a:rPr lang="en-US" dirty="0" err="1"/>
              <a:t>ByDesign</a:t>
            </a:r>
            <a:r>
              <a:rPr lang="en-US" dirty="0"/>
              <a:t> Systems</a:t>
            </a:r>
            <a:endParaRPr lang="en-IN" dirty="0"/>
          </a:p>
        </p:txBody>
      </p:sp>
      <p:sp>
        <p:nvSpPr>
          <p:cNvPr id="4" name="Subtitle 2">
            <a:extLst>
              <a:ext uri="{FF2B5EF4-FFF2-40B4-BE49-F238E27FC236}">
                <a16:creationId xmlns:a16="http://schemas.microsoft.com/office/drawing/2014/main" id="{B786A05C-E50A-46AE-9F99-C4152728EEF1}"/>
              </a:ext>
            </a:extLst>
          </p:cNvPr>
          <p:cNvSpPr txBox="1">
            <a:spLocks/>
          </p:cNvSpPr>
          <p:nvPr/>
        </p:nvSpPr>
        <p:spPr>
          <a:xfrm>
            <a:off x="1524000" y="4160059"/>
            <a:ext cx="4795012" cy="2380439"/>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Team Members -</a:t>
            </a:r>
          </a:p>
          <a:p>
            <a:r>
              <a:rPr lang="en-IN" dirty="0"/>
              <a:t>Ankita Lodhavia</a:t>
            </a:r>
          </a:p>
          <a:p>
            <a:r>
              <a:rPr lang="en-IN" dirty="0"/>
              <a:t>Anushka Pandhare</a:t>
            </a:r>
          </a:p>
          <a:p>
            <a:r>
              <a:rPr lang="en-IN" dirty="0"/>
              <a:t>Ajinkya Ambike</a:t>
            </a:r>
          </a:p>
          <a:p>
            <a:r>
              <a:rPr lang="en-IN" dirty="0"/>
              <a:t>Namrata Patil</a:t>
            </a:r>
          </a:p>
          <a:p>
            <a:r>
              <a:rPr lang="en-IN" dirty="0"/>
              <a:t>Shubhankar Nanda</a:t>
            </a:r>
          </a:p>
          <a:p>
            <a:r>
              <a:rPr lang="en-IN" dirty="0"/>
              <a:t>Viraj Shah</a:t>
            </a:r>
          </a:p>
          <a:p>
            <a:r>
              <a:rPr lang="en-IN" dirty="0"/>
              <a:t>Neetesh Hegde</a:t>
            </a:r>
          </a:p>
        </p:txBody>
      </p:sp>
    </p:spTree>
    <p:extLst>
      <p:ext uri="{BB962C8B-B14F-4D97-AF65-F5344CB8AC3E}">
        <p14:creationId xmlns:p14="http://schemas.microsoft.com/office/powerpoint/2010/main" val="3013436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Robotic Process Automation Spectrum</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DBCFBA1-C46F-499F-97A6-D90735C61602}" type="slidenum">
              <a:rPr kumimoji="0" lang="en-US" sz="16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Title 1">
            <a:extLst>
              <a:ext uri="{FF2B5EF4-FFF2-40B4-BE49-F238E27FC236}">
                <a16:creationId xmlns:a16="http://schemas.microsoft.com/office/drawing/2014/main" id="{3FF4E1AB-8BE2-4E32-A097-1CC771F7683F}"/>
              </a:ext>
            </a:extLst>
          </p:cNvPr>
          <p:cNvSpPr txBox="1">
            <a:spLocks/>
          </p:cNvSpPr>
          <p:nvPr/>
        </p:nvSpPr>
        <p:spPr>
          <a:xfrm>
            <a:off x="-1" y="0"/>
            <a:ext cx="12191999" cy="867064"/>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a:lstStyle>
          <a:p>
            <a:r>
              <a:rPr lang="en-US" dirty="0">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Project 2: Sales Order Contract Creation in SAP </a:t>
            </a:r>
            <a:r>
              <a:rPr lang="en-US" dirty="0" err="1">
                <a:solidFill>
                  <a:schemeClr val="tx1"/>
                </a:solidFill>
                <a:latin typeface="Calibri" panose="020F0502020204030204" pitchFamily="34" charset="0"/>
                <a:cs typeface="Calibri" panose="020F0502020204030204" pitchFamily="34" charset="0"/>
              </a:rPr>
              <a:t>ByDesign</a:t>
            </a:r>
            <a:endParaRPr lang="en-IN" dirty="0">
              <a:solidFill>
                <a:schemeClr val="tx1"/>
              </a:solidFill>
              <a:latin typeface="Calibri" panose="020F0502020204030204" pitchFamily="34" charset="0"/>
              <a:cs typeface="Calibri" panose="020F0502020204030204" pitchFamily="34" charset="0"/>
            </a:endParaRPr>
          </a:p>
        </p:txBody>
      </p:sp>
      <p:sp>
        <p:nvSpPr>
          <p:cNvPr id="109" name="TextBox 108">
            <a:extLst>
              <a:ext uri="{FF2B5EF4-FFF2-40B4-BE49-F238E27FC236}">
                <a16:creationId xmlns:a16="http://schemas.microsoft.com/office/drawing/2014/main" id="{63109D76-9F25-4499-B237-D055BE153291}"/>
              </a:ext>
            </a:extLst>
          </p:cNvPr>
          <p:cNvSpPr txBox="1"/>
          <p:nvPr/>
        </p:nvSpPr>
        <p:spPr>
          <a:xfrm>
            <a:off x="11226969" y="0"/>
            <a:ext cx="965031"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Week 8-12</a:t>
            </a:r>
          </a:p>
        </p:txBody>
      </p:sp>
      <p:sp>
        <p:nvSpPr>
          <p:cNvPr id="110" name="Rectangle 109">
            <a:extLst>
              <a:ext uri="{FF2B5EF4-FFF2-40B4-BE49-F238E27FC236}">
                <a16:creationId xmlns:a16="http://schemas.microsoft.com/office/drawing/2014/main" id="{C485870F-18A8-45E1-8A32-F5D64FFC58AA}"/>
              </a:ext>
            </a:extLst>
          </p:cNvPr>
          <p:cNvSpPr/>
          <p:nvPr/>
        </p:nvSpPr>
        <p:spPr>
          <a:xfrm>
            <a:off x="11412659" y="6474991"/>
            <a:ext cx="781397"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grpSp>
        <p:nvGrpSpPr>
          <p:cNvPr id="8" name="Group 7">
            <a:extLst>
              <a:ext uri="{FF2B5EF4-FFF2-40B4-BE49-F238E27FC236}">
                <a16:creationId xmlns:a16="http://schemas.microsoft.com/office/drawing/2014/main" id="{50577C25-164A-4E63-8271-D8AD091125F8}"/>
              </a:ext>
            </a:extLst>
          </p:cNvPr>
          <p:cNvGrpSpPr/>
          <p:nvPr/>
        </p:nvGrpSpPr>
        <p:grpSpPr>
          <a:xfrm>
            <a:off x="763382" y="1541208"/>
            <a:ext cx="5833067" cy="3206513"/>
            <a:chOff x="0" y="1591085"/>
            <a:chExt cx="5833067" cy="3206513"/>
          </a:xfrm>
        </p:grpSpPr>
        <p:sp>
          <p:nvSpPr>
            <p:cNvPr id="20" name="Rounded Rectangle 778">
              <a:extLst>
                <a:ext uri="{FF2B5EF4-FFF2-40B4-BE49-F238E27FC236}">
                  <a16:creationId xmlns:a16="http://schemas.microsoft.com/office/drawing/2014/main" id="{4B979734-C5C2-482C-ACE6-7FBB24EFF350}"/>
                </a:ext>
              </a:extLst>
            </p:cNvPr>
            <p:cNvSpPr/>
            <p:nvPr/>
          </p:nvSpPr>
          <p:spPr>
            <a:xfrm flipV="1">
              <a:off x="4271524" y="1685747"/>
              <a:ext cx="1561543" cy="1877155"/>
            </a:xfrm>
            <a:custGeom>
              <a:avLst/>
              <a:gdLst>
                <a:gd name="connsiteX0" fmla="*/ 0 w 2002518"/>
                <a:gd name="connsiteY0" fmla="*/ 496484 h 2467428"/>
                <a:gd name="connsiteX1" fmla="*/ 496484 w 2002518"/>
                <a:gd name="connsiteY1" fmla="*/ 0 h 2467428"/>
                <a:gd name="connsiteX2" fmla="*/ 1506034 w 2002518"/>
                <a:gd name="connsiteY2" fmla="*/ 0 h 2467428"/>
                <a:gd name="connsiteX3" fmla="*/ 2002518 w 2002518"/>
                <a:gd name="connsiteY3" fmla="*/ 496484 h 2467428"/>
                <a:gd name="connsiteX4" fmla="*/ 2002518 w 2002518"/>
                <a:gd name="connsiteY4" fmla="*/ 1970944 h 2467428"/>
                <a:gd name="connsiteX5" fmla="*/ 1506034 w 2002518"/>
                <a:gd name="connsiteY5" fmla="*/ 2467428 h 2467428"/>
                <a:gd name="connsiteX6" fmla="*/ 496484 w 2002518"/>
                <a:gd name="connsiteY6" fmla="*/ 2467428 h 2467428"/>
                <a:gd name="connsiteX7" fmla="*/ 0 w 2002518"/>
                <a:gd name="connsiteY7" fmla="*/ 1970944 h 2467428"/>
                <a:gd name="connsiteX8" fmla="*/ 0 w 2002518"/>
                <a:gd name="connsiteY8" fmla="*/ 496484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8" fmla="*/ 587924 w 2002518"/>
                <a:gd name="connsiteY8" fmla="*/ 91440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0" fmla="*/ 1506034 w 2002518"/>
                <a:gd name="connsiteY0" fmla="*/ 0 h 2467428"/>
                <a:gd name="connsiteX1" fmla="*/ 2002518 w 2002518"/>
                <a:gd name="connsiteY1" fmla="*/ 496484 h 2467428"/>
                <a:gd name="connsiteX2" fmla="*/ 2002518 w 2002518"/>
                <a:gd name="connsiteY2" fmla="*/ 1970944 h 2467428"/>
                <a:gd name="connsiteX3" fmla="*/ 1506034 w 2002518"/>
                <a:gd name="connsiteY3" fmla="*/ 2467428 h 2467428"/>
                <a:gd name="connsiteX4" fmla="*/ 496484 w 2002518"/>
                <a:gd name="connsiteY4" fmla="*/ 2467428 h 2467428"/>
                <a:gd name="connsiteX5" fmla="*/ 0 w 2002518"/>
                <a:gd name="connsiteY5" fmla="*/ 1970944 h 2467428"/>
                <a:gd name="connsiteX6" fmla="*/ 0 w 2002518"/>
                <a:gd name="connsiteY6" fmla="*/ 496484 h 2467428"/>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 name="connsiteX5" fmla="*/ 0 w 2002518"/>
                <a:gd name="connsiteY5" fmla="*/ 0 h 1970944"/>
                <a:gd name="connsiteX0" fmla="*/ 2007280 w 2007280"/>
                <a:gd name="connsiteY0" fmla="*/ 0 h 1970944"/>
                <a:gd name="connsiteX1" fmla="*/ 2007280 w 2007280"/>
                <a:gd name="connsiteY1" fmla="*/ 1474460 h 1970944"/>
                <a:gd name="connsiteX2" fmla="*/ 1510796 w 2007280"/>
                <a:gd name="connsiteY2" fmla="*/ 1970944 h 1970944"/>
                <a:gd name="connsiteX3" fmla="*/ 501246 w 2007280"/>
                <a:gd name="connsiteY3" fmla="*/ 1970944 h 1970944"/>
                <a:gd name="connsiteX4" fmla="*/ 4762 w 2007280"/>
                <a:gd name="connsiteY4" fmla="*/ 1474460 h 1970944"/>
                <a:gd name="connsiteX5" fmla="*/ 0 w 2007280"/>
                <a:gd name="connsiteY5" fmla="*/ 152400 h 1970944"/>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 name="connsiteX0" fmla="*/ 1998885 w 1998885"/>
                <a:gd name="connsiteY0" fmla="*/ 0 h 1970944"/>
                <a:gd name="connsiteX1" fmla="*/ 1998885 w 1998885"/>
                <a:gd name="connsiteY1" fmla="*/ 1474460 h 1970944"/>
                <a:gd name="connsiteX2" fmla="*/ 1502401 w 1998885"/>
                <a:gd name="connsiteY2" fmla="*/ 1970944 h 1970944"/>
                <a:gd name="connsiteX3" fmla="*/ 492851 w 1998885"/>
                <a:gd name="connsiteY3" fmla="*/ 1970944 h 1970944"/>
                <a:gd name="connsiteX4" fmla="*/ 0 w 1998885"/>
                <a:gd name="connsiteY4" fmla="*/ 1388249 h 1970944"/>
                <a:gd name="connsiteX0" fmla="*/ 2000710 w 2000710"/>
                <a:gd name="connsiteY0" fmla="*/ 0 h 1970944"/>
                <a:gd name="connsiteX1" fmla="*/ 2000710 w 2000710"/>
                <a:gd name="connsiteY1" fmla="*/ 1474460 h 1970944"/>
                <a:gd name="connsiteX2" fmla="*/ 1504226 w 2000710"/>
                <a:gd name="connsiteY2" fmla="*/ 1970944 h 1970944"/>
                <a:gd name="connsiteX3" fmla="*/ 494676 w 2000710"/>
                <a:gd name="connsiteY3" fmla="*/ 1970944 h 1970944"/>
                <a:gd name="connsiteX4" fmla="*/ 1825 w 2000710"/>
                <a:gd name="connsiteY4" fmla="*/ 1388249 h 1970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710" h="1970944">
                  <a:moveTo>
                    <a:pt x="2000710" y="0"/>
                  </a:moveTo>
                  <a:lnTo>
                    <a:pt x="2000710" y="1474460"/>
                  </a:lnTo>
                  <a:cubicBezTo>
                    <a:pt x="2000710" y="1748661"/>
                    <a:pt x="1778427" y="1970944"/>
                    <a:pt x="1504226" y="1970944"/>
                  </a:cubicBezTo>
                  <a:lnTo>
                    <a:pt x="494676" y="1970944"/>
                  </a:lnTo>
                  <a:cubicBezTo>
                    <a:pt x="220475" y="1970944"/>
                    <a:pt x="-23608" y="1823118"/>
                    <a:pt x="1825" y="1388249"/>
                  </a:cubicBez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grpSp>
          <p:nvGrpSpPr>
            <p:cNvPr id="21" name="Group 20">
              <a:extLst>
                <a:ext uri="{FF2B5EF4-FFF2-40B4-BE49-F238E27FC236}">
                  <a16:creationId xmlns:a16="http://schemas.microsoft.com/office/drawing/2014/main" id="{C610F18F-9CF0-4FBD-B7CA-7375F4BBD708}"/>
                </a:ext>
              </a:extLst>
            </p:cNvPr>
            <p:cNvGrpSpPr/>
            <p:nvPr/>
          </p:nvGrpSpPr>
          <p:grpSpPr>
            <a:xfrm>
              <a:off x="0" y="1591085"/>
              <a:ext cx="5125739" cy="3206513"/>
              <a:chOff x="0" y="1591085"/>
              <a:chExt cx="5125739" cy="3206513"/>
            </a:xfrm>
          </p:grpSpPr>
          <p:grpSp>
            <p:nvGrpSpPr>
              <p:cNvPr id="22" name="Group 21">
                <a:extLst>
                  <a:ext uri="{FF2B5EF4-FFF2-40B4-BE49-F238E27FC236}">
                    <a16:creationId xmlns:a16="http://schemas.microsoft.com/office/drawing/2014/main" id="{46928495-3493-4167-BAC7-635766AD0257}"/>
                  </a:ext>
                </a:extLst>
              </p:cNvPr>
              <p:cNvGrpSpPr/>
              <p:nvPr/>
            </p:nvGrpSpPr>
            <p:grpSpPr>
              <a:xfrm>
                <a:off x="0" y="1685747"/>
                <a:ext cx="4284332" cy="3029558"/>
                <a:chOff x="0" y="1685747"/>
                <a:chExt cx="4284332" cy="3029558"/>
              </a:xfrm>
            </p:grpSpPr>
            <p:sp>
              <p:nvSpPr>
                <p:cNvPr id="29" name="Rounded Rectangle 5">
                  <a:extLst>
                    <a:ext uri="{FF2B5EF4-FFF2-40B4-BE49-F238E27FC236}">
                      <a16:creationId xmlns:a16="http://schemas.microsoft.com/office/drawing/2014/main" id="{03167350-762E-4AA5-805E-E12B4E7698AE}"/>
                    </a:ext>
                  </a:extLst>
                </p:cNvPr>
                <p:cNvSpPr/>
                <p:nvPr/>
              </p:nvSpPr>
              <p:spPr>
                <a:xfrm flipV="1">
                  <a:off x="0" y="2126018"/>
                  <a:ext cx="1292128" cy="2546789"/>
                </a:xfrm>
                <a:custGeom>
                  <a:avLst/>
                  <a:gdLst>
                    <a:gd name="connsiteX0" fmla="*/ 0 w 3033484"/>
                    <a:gd name="connsiteY0" fmla="*/ 470909 h 2467428"/>
                    <a:gd name="connsiteX1" fmla="*/ 470909 w 3033484"/>
                    <a:gd name="connsiteY1" fmla="*/ 0 h 2467428"/>
                    <a:gd name="connsiteX2" fmla="*/ 2562575 w 3033484"/>
                    <a:gd name="connsiteY2" fmla="*/ 0 h 2467428"/>
                    <a:gd name="connsiteX3" fmla="*/ 3033484 w 3033484"/>
                    <a:gd name="connsiteY3" fmla="*/ 470909 h 2467428"/>
                    <a:gd name="connsiteX4" fmla="*/ 3033484 w 3033484"/>
                    <a:gd name="connsiteY4" fmla="*/ 1996519 h 2467428"/>
                    <a:gd name="connsiteX5" fmla="*/ 2562575 w 3033484"/>
                    <a:gd name="connsiteY5" fmla="*/ 2467428 h 2467428"/>
                    <a:gd name="connsiteX6" fmla="*/ 470909 w 3033484"/>
                    <a:gd name="connsiteY6" fmla="*/ 2467428 h 2467428"/>
                    <a:gd name="connsiteX7" fmla="*/ 0 w 3033484"/>
                    <a:gd name="connsiteY7" fmla="*/ 1996519 h 2467428"/>
                    <a:gd name="connsiteX8" fmla="*/ 0 w 3033484"/>
                    <a:gd name="connsiteY8" fmla="*/ 470909 h 2467428"/>
                    <a:gd name="connsiteX0" fmla="*/ 2562575 w 3033484"/>
                    <a:gd name="connsiteY0" fmla="*/ 2467428 h 2558868"/>
                    <a:gd name="connsiteX1" fmla="*/ 470909 w 3033484"/>
                    <a:gd name="connsiteY1" fmla="*/ 2467428 h 2558868"/>
                    <a:gd name="connsiteX2" fmla="*/ 0 w 3033484"/>
                    <a:gd name="connsiteY2" fmla="*/ 1996519 h 2558868"/>
                    <a:gd name="connsiteX3" fmla="*/ 0 w 3033484"/>
                    <a:gd name="connsiteY3" fmla="*/ 470909 h 2558868"/>
                    <a:gd name="connsiteX4" fmla="*/ 470909 w 3033484"/>
                    <a:gd name="connsiteY4" fmla="*/ 0 h 2558868"/>
                    <a:gd name="connsiteX5" fmla="*/ 2562575 w 3033484"/>
                    <a:gd name="connsiteY5" fmla="*/ 0 h 2558868"/>
                    <a:gd name="connsiteX6" fmla="*/ 3033484 w 3033484"/>
                    <a:gd name="connsiteY6" fmla="*/ 470909 h 2558868"/>
                    <a:gd name="connsiteX7" fmla="*/ 3033484 w 3033484"/>
                    <a:gd name="connsiteY7" fmla="*/ 1996519 h 2558868"/>
                    <a:gd name="connsiteX8" fmla="*/ 2654015 w 3033484"/>
                    <a:gd name="connsiteY8" fmla="*/ 2558868 h 2558868"/>
                    <a:gd name="connsiteX0" fmla="*/ 2562575 w 3033484"/>
                    <a:gd name="connsiteY0" fmla="*/ 2467428 h 2467428"/>
                    <a:gd name="connsiteX1" fmla="*/ 470909 w 3033484"/>
                    <a:gd name="connsiteY1" fmla="*/ 2467428 h 2467428"/>
                    <a:gd name="connsiteX2" fmla="*/ 0 w 3033484"/>
                    <a:gd name="connsiteY2" fmla="*/ 1996519 h 2467428"/>
                    <a:gd name="connsiteX3" fmla="*/ 0 w 3033484"/>
                    <a:gd name="connsiteY3" fmla="*/ 470909 h 2467428"/>
                    <a:gd name="connsiteX4" fmla="*/ 470909 w 3033484"/>
                    <a:gd name="connsiteY4" fmla="*/ 0 h 2467428"/>
                    <a:gd name="connsiteX5" fmla="*/ 2562575 w 3033484"/>
                    <a:gd name="connsiteY5" fmla="*/ 0 h 2467428"/>
                    <a:gd name="connsiteX6" fmla="*/ 3033484 w 3033484"/>
                    <a:gd name="connsiteY6" fmla="*/ 470909 h 2467428"/>
                    <a:gd name="connsiteX7" fmla="*/ 3033484 w 3033484"/>
                    <a:gd name="connsiteY7" fmla="*/ 1996519 h 2467428"/>
                    <a:gd name="connsiteX0" fmla="*/ 470909 w 3033484"/>
                    <a:gd name="connsiteY0" fmla="*/ 2467428 h 2467428"/>
                    <a:gd name="connsiteX1" fmla="*/ 0 w 3033484"/>
                    <a:gd name="connsiteY1" fmla="*/ 1996519 h 2467428"/>
                    <a:gd name="connsiteX2" fmla="*/ 0 w 3033484"/>
                    <a:gd name="connsiteY2" fmla="*/ 470909 h 2467428"/>
                    <a:gd name="connsiteX3" fmla="*/ 470909 w 3033484"/>
                    <a:gd name="connsiteY3" fmla="*/ 0 h 2467428"/>
                    <a:gd name="connsiteX4" fmla="*/ 2562575 w 3033484"/>
                    <a:gd name="connsiteY4" fmla="*/ 0 h 2467428"/>
                    <a:gd name="connsiteX5" fmla="*/ 3033484 w 3033484"/>
                    <a:gd name="connsiteY5" fmla="*/ 470909 h 2467428"/>
                    <a:gd name="connsiteX6" fmla="*/ 3033484 w 3033484"/>
                    <a:gd name="connsiteY6" fmla="*/ 1996519 h 2467428"/>
                    <a:gd name="connsiteX0" fmla="*/ 0 w 3033484"/>
                    <a:gd name="connsiteY0" fmla="*/ 1996519 h 1996519"/>
                    <a:gd name="connsiteX1" fmla="*/ 0 w 3033484"/>
                    <a:gd name="connsiteY1" fmla="*/ 470909 h 1996519"/>
                    <a:gd name="connsiteX2" fmla="*/ 470909 w 3033484"/>
                    <a:gd name="connsiteY2" fmla="*/ 0 h 1996519"/>
                    <a:gd name="connsiteX3" fmla="*/ 2562575 w 3033484"/>
                    <a:gd name="connsiteY3" fmla="*/ 0 h 1996519"/>
                    <a:gd name="connsiteX4" fmla="*/ 3033484 w 3033484"/>
                    <a:gd name="connsiteY4" fmla="*/ 470909 h 1996519"/>
                    <a:gd name="connsiteX5" fmla="*/ 3033484 w 3033484"/>
                    <a:gd name="connsiteY5" fmla="*/ 1996519 h 1996519"/>
                    <a:gd name="connsiteX0" fmla="*/ 0 w 3033484"/>
                    <a:gd name="connsiteY0" fmla="*/ 470909 h 1996519"/>
                    <a:gd name="connsiteX1" fmla="*/ 470909 w 3033484"/>
                    <a:gd name="connsiteY1" fmla="*/ 0 h 1996519"/>
                    <a:gd name="connsiteX2" fmla="*/ 2562575 w 3033484"/>
                    <a:gd name="connsiteY2" fmla="*/ 0 h 1996519"/>
                    <a:gd name="connsiteX3" fmla="*/ 3033484 w 3033484"/>
                    <a:gd name="connsiteY3" fmla="*/ 470909 h 1996519"/>
                    <a:gd name="connsiteX4" fmla="*/ 3033484 w 3033484"/>
                    <a:gd name="connsiteY4" fmla="*/ 1996519 h 1996519"/>
                    <a:gd name="connsiteX0" fmla="*/ 0 w 2562575"/>
                    <a:gd name="connsiteY0" fmla="*/ 0 h 1996519"/>
                    <a:gd name="connsiteX1" fmla="*/ 2091666 w 2562575"/>
                    <a:gd name="connsiteY1" fmla="*/ 0 h 1996519"/>
                    <a:gd name="connsiteX2" fmla="*/ 2562575 w 2562575"/>
                    <a:gd name="connsiteY2" fmla="*/ 470909 h 1996519"/>
                    <a:gd name="connsiteX3" fmla="*/ 2562575 w 2562575"/>
                    <a:gd name="connsiteY3" fmla="*/ 1996519 h 1996519"/>
                    <a:gd name="connsiteX0" fmla="*/ 0 w 2567337"/>
                    <a:gd name="connsiteY0" fmla="*/ 0 h 1758394"/>
                    <a:gd name="connsiteX1" fmla="*/ 2091666 w 2567337"/>
                    <a:gd name="connsiteY1" fmla="*/ 0 h 1758394"/>
                    <a:gd name="connsiteX2" fmla="*/ 2562575 w 2567337"/>
                    <a:gd name="connsiteY2" fmla="*/ 470909 h 1758394"/>
                    <a:gd name="connsiteX3" fmla="*/ 2567337 w 2567337"/>
                    <a:gd name="connsiteY3" fmla="*/ 1758394 h 1758394"/>
                    <a:gd name="connsiteX0" fmla="*/ 0 w 2562863"/>
                    <a:gd name="connsiteY0" fmla="*/ 0 h 1758394"/>
                    <a:gd name="connsiteX1" fmla="*/ 2091666 w 2562863"/>
                    <a:gd name="connsiteY1" fmla="*/ 0 h 1758394"/>
                    <a:gd name="connsiteX2" fmla="*/ 2562575 w 2562863"/>
                    <a:gd name="connsiteY2" fmla="*/ 470909 h 1758394"/>
                    <a:gd name="connsiteX3" fmla="*/ 2560193 w 2562863"/>
                    <a:gd name="connsiteY3" fmla="*/ 1758394 h 1758394"/>
                    <a:gd name="connsiteX0" fmla="*/ 0 w 2563033"/>
                    <a:gd name="connsiteY0" fmla="*/ 0 h 1758394"/>
                    <a:gd name="connsiteX1" fmla="*/ 2091666 w 2563033"/>
                    <a:gd name="connsiteY1" fmla="*/ 0 h 1758394"/>
                    <a:gd name="connsiteX2" fmla="*/ 2562575 w 2563033"/>
                    <a:gd name="connsiteY2" fmla="*/ 470909 h 1758394"/>
                    <a:gd name="connsiteX3" fmla="*/ 2562574 w 2563033"/>
                    <a:gd name="connsiteY3" fmla="*/ 1758394 h 1758394"/>
                    <a:gd name="connsiteX0" fmla="*/ 0 w 2291571"/>
                    <a:gd name="connsiteY0" fmla="*/ 9525 h 1758394"/>
                    <a:gd name="connsiteX1" fmla="*/ 1820204 w 2291571"/>
                    <a:gd name="connsiteY1" fmla="*/ 0 h 1758394"/>
                    <a:gd name="connsiteX2" fmla="*/ 2291113 w 2291571"/>
                    <a:gd name="connsiteY2" fmla="*/ 470909 h 1758394"/>
                    <a:gd name="connsiteX3" fmla="*/ 2291112 w 2291571"/>
                    <a:gd name="connsiteY3" fmla="*/ 1758394 h 1758394"/>
                    <a:gd name="connsiteX0" fmla="*/ 0 w 2215371"/>
                    <a:gd name="connsiteY0" fmla="*/ 4762 h 1758394"/>
                    <a:gd name="connsiteX1" fmla="*/ 1744004 w 2215371"/>
                    <a:gd name="connsiteY1" fmla="*/ 0 h 1758394"/>
                    <a:gd name="connsiteX2" fmla="*/ 2214913 w 2215371"/>
                    <a:gd name="connsiteY2" fmla="*/ 470909 h 1758394"/>
                    <a:gd name="connsiteX3" fmla="*/ 2214912 w 2215371"/>
                    <a:gd name="connsiteY3" fmla="*/ 1758394 h 1758394"/>
                    <a:gd name="connsiteX0" fmla="*/ 0 w 2215371"/>
                    <a:gd name="connsiteY0" fmla="*/ 0 h 1758395"/>
                    <a:gd name="connsiteX1" fmla="*/ 1744004 w 2215371"/>
                    <a:gd name="connsiteY1" fmla="*/ 1 h 1758395"/>
                    <a:gd name="connsiteX2" fmla="*/ 2214913 w 2215371"/>
                    <a:gd name="connsiteY2" fmla="*/ 470910 h 1758395"/>
                    <a:gd name="connsiteX3" fmla="*/ 2214912 w 2215371"/>
                    <a:gd name="connsiteY3" fmla="*/ 1758395 h 1758395"/>
                    <a:gd name="connsiteX0" fmla="*/ 0 w 2201083"/>
                    <a:gd name="connsiteY0" fmla="*/ 0 h 1758395"/>
                    <a:gd name="connsiteX1" fmla="*/ 1729716 w 2201083"/>
                    <a:gd name="connsiteY1" fmla="*/ 1 h 1758395"/>
                    <a:gd name="connsiteX2" fmla="*/ 2200625 w 2201083"/>
                    <a:gd name="connsiteY2" fmla="*/ 470910 h 1758395"/>
                    <a:gd name="connsiteX3" fmla="*/ 2200624 w 2201083"/>
                    <a:gd name="connsiteY3" fmla="*/ 1758395 h 1758395"/>
                    <a:gd name="connsiteX0" fmla="*/ 0 w 1884387"/>
                    <a:gd name="connsiteY0" fmla="*/ 0 h 1767196"/>
                    <a:gd name="connsiteX1" fmla="*/ 1413020 w 1884387"/>
                    <a:gd name="connsiteY1" fmla="*/ 8802 h 1767196"/>
                    <a:gd name="connsiteX2" fmla="*/ 1883929 w 1884387"/>
                    <a:gd name="connsiteY2" fmla="*/ 479711 h 1767196"/>
                    <a:gd name="connsiteX3" fmla="*/ 1883928 w 1884387"/>
                    <a:gd name="connsiteY3" fmla="*/ 1767196 h 1767196"/>
                  </a:gdLst>
                  <a:ahLst/>
                  <a:cxnLst>
                    <a:cxn ang="0">
                      <a:pos x="connsiteX0" y="connsiteY0"/>
                    </a:cxn>
                    <a:cxn ang="0">
                      <a:pos x="connsiteX1" y="connsiteY1"/>
                    </a:cxn>
                    <a:cxn ang="0">
                      <a:pos x="connsiteX2" y="connsiteY2"/>
                    </a:cxn>
                    <a:cxn ang="0">
                      <a:pos x="connsiteX3" y="connsiteY3"/>
                    </a:cxn>
                  </a:cxnLst>
                  <a:rect l="l" t="t" r="r" b="b"/>
                  <a:pathLst>
                    <a:path w="1884387" h="1767196">
                      <a:moveTo>
                        <a:pt x="0" y="0"/>
                      </a:moveTo>
                      <a:lnTo>
                        <a:pt x="1413020" y="8802"/>
                      </a:lnTo>
                      <a:cubicBezTo>
                        <a:pt x="1673096" y="8802"/>
                        <a:pt x="1883929" y="219635"/>
                        <a:pt x="1883929" y="479711"/>
                      </a:cubicBezTo>
                      <a:cubicBezTo>
                        <a:pt x="1885516" y="908873"/>
                        <a:pt x="1882341" y="1338034"/>
                        <a:pt x="1883928" y="1767196"/>
                      </a:cubicBez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30" name="Rounded Rectangle 778">
                  <a:extLst>
                    <a:ext uri="{FF2B5EF4-FFF2-40B4-BE49-F238E27FC236}">
                      <a16:creationId xmlns:a16="http://schemas.microsoft.com/office/drawing/2014/main" id="{0B9B3C95-861F-448D-8271-D46C53985C99}"/>
                    </a:ext>
                  </a:extLst>
                </p:cNvPr>
                <p:cNvSpPr/>
                <p:nvPr/>
              </p:nvSpPr>
              <p:spPr>
                <a:xfrm flipV="1">
                  <a:off x="1292130" y="1685747"/>
                  <a:ext cx="1551574" cy="1877155"/>
                </a:xfrm>
                <a:custGeom>
                  <a:avLst/>
                  <a:gdLst>
                    <a:gd name="connsiteX0" fmla="*/ 0 w 2002518"/>
                    <a:gd name="connsiteY0" fmla="*/ 496484 h 2467428"/>
                    <a:gd name="connsiteX1" fmla="*/ 496484 w 2002518"/>
                    <a:gd name="connsiteY1" fmla="*/ 0 h 2467428"/>
                    <a:gd name="connsiteX2" fmla="*/ 1506034 w 2002518"/>
                    <a:gd name="connsiteY2" fmla="*/ 0 h 2467428"/>
                    <a:gd name="connsiteX3" fmla="*/ 2002518 w 2002518"/>
                    <a:gd name="connsiteY3" fmla="*/ 496484 h 2467428"/>
                    <a:gd name="connsiteX4" fmla="*/ 2002518 w 2002518"/>
                    <a:gd name="connsiteY4" fmla="*/ 1970944 h 2467428"/>
                    <a:gd name="connsiteX5" fmla="*/ 1506034 w 2002518"/>
                    <a:gd name="connsiteY5" fmla="*/ 2467428 h 2467428"/>
                    <a:gd name="connsiteX6" fmla="*/ 496484 w 2002518"/>
                    <a:gd name="connsiteY6" fmla="*/ 2467428 h 2467428"/>
                    <a:gd name="connsiteX7" fmla="*/ 0 w 2002518"/>
                    <a:gd name="connsiteY7" fmla="*/ 1970944 h 2467428"/>
                    <a:gd name="connsiteX8" fmla="*/ 0 w 2002518"/>
                    <a:gd name="connsiteY8" fmla="*/ 496484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8" fmla="*/ 587924 w 2002518"/>
                    <a:gd name="connsiteY8" fmla="*/ 91440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0" fmla="*/ 1506034 w 2002518"/>
                    <a:gd name="connsiteY0" fmla="*/ 0 h 2467428"/>
                    <a:gd name="connsiteX1" fmla="*/ 2002518 w 2002518"/>
                    <a:gd name="connsiteY1" fmla="*/ 496484 h 2467428"/>
                    <a:gd name="connsiteX2" fmla="*/ 2002518 w 2002518"/>
                    <a:gd name="connsiteY2" fmla="*/ 1970944 h 2467428"/>
                    <a:gd name="connsiteX3" fmla="*/ 1506034 w 2002518"/>
                    <a:gd name="connsiteY3" fmla="*/ 2467428 h 2467428"/>
                    <a:gd name="connsiteX4" fmla="*/ 496484 w 2002518"/>
                    <a:gd name="connsiteY4" fmla="*/ 2467428 h 2467428"/>
                    <a:gd name="connsiteX5" fmla="*/ 0 w 2002518"/>
                    <a:gd name="connsiteY5" fmla="*/ 1970944 h 2467428"/>
                    <a:gd name="connsiteX6" fmla="*/ 0 w 2002518"/>
                    <a:gd name="connsiteY6" fmla="*/ 496484 h 2467428"/>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 name="connsiteX5" fmla="*/ 0 w 2002518"/>
                    <a:gd name="connsiteY5" fmla="*/ 0 h 1970944"/>
                    <a:gd name="connsiteX0" fmla="*/ 2007280 w 2007280"/>
                    <a:gd name="connsiteY0" fmla="*/ 0 h 1970944"/>
                    <a:gd name="connsiteX1" fmla="*/ 2007280 w 2007280"/>
                    <a:gd name="connsiteY1" fmla="*/ 1474460 h 1970944"/>
                    <a:gd name="connsiteX2" fmla="*/ 1510796 w 2007280"/>
                    <a:gd name="connsiteY2" fmla="*/ 1970944 h 1970944"/>
                    <a:gd name="connsiteX3" fmla="*/ 501246 w 2007280"/>
                    <a:gd name="connsiteY3" fmla="*/ 1970944 h 1970944"/>
                    <a:gd name="connsiteX4" fmla="*/ 4762 w 2007280"/>
                    <a:gd name="connsiteY4" fmla="*/ 1474460 h 1970944"/>
                    <a:gd name="connsiteX5" fmla="*/ 0 w 2007280"/>
                    <a:gd name="connsiteY5" fmla="*/ 152400 h 1970944"/>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518" h="1970944">
                      <a:moveTo>
                        <a:pt x="2002518" y="0"/>
                      </a:moveTo>
                      <a:lnTo>
                        <a:pt x="2002518" y="1474460"/>
                      </a:lnTo>
                      <a:cubicBezTo>
                        <a:pt x="2002518" y="1748661"/>
                        <a:pt x="1780235" y="1970944"/>
                        <a:pt x="1506034" y="1970944"/>
                      </a:cubicBezTo>
                      <a:lnTo>
                        <a:pt x="496484" y="1970944"/>
                      </a:lnTo>
                      <a:cubicBezTo>
                        <a:pt x="222283" y="1970944"/>
                        <a:pt x="0" y="1748661"/>
                        <a:pt x="0" y="1474460"/>
                      </a:cubicBez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31" name="Rounded Rectangle 779">
                  <a:extLst>
                    <a:ext uri="{FF2B5EF4-FFF2-40B4-BE49-F238E27FC236}">
                      <a16:creationId xmlns:a16="http://schemas.microsoft.com/office/drawing/2014/main" id="{7BC67023-FA76-40DB-BD3F-3D867C07D34D}"/>
                    </a:ext>
                  </a:extLst>
                </p:cNvPr>
                <p:cNvSpPr/>
                <p:nvPr/>
              </p:nvSpPr>
              <p:spPr>
                <a:xfrm flipV="1">
                  <a:off x="2840863" y="2838150"/>
                  <a:ext cx="1443469" cy="1877155"/>
                </a:xfrm>
                <a:custGeom>
                  <a:avLst/>
                  <a:gdLst>
                    <a:gd name="connsiteX0" fmla="*/ 0 w 2002518"/>
                    <a:gd name="connsiteY0" fmla="*/ 496484 h 2467428"/>
                    <a:gd name="connsiteX1" fmla="*/ 496484 w 2002518"/>
                    <a:gd name="connsiteY1" fmla="*/ 0 h 2467428"/>
                    <a:gd name="connsiteX2" fmla="*/ 1506034 w 2002518"/>
                    <a:gd name="connsiteY2" fmla="*/ 0 h 2467428"/>
                    <a:gd name="connsiteX3" fmla="*/ 2002518 w 2002518"/>
                    <a:gd name="connsiteY3" fmla="*/ 496484 h 2467428"/>
                    <a:gd name="connsiteX4" fmla="*/ 2002518 w 2002518"/>
                    <a:gd name="connsiteY4" fmla="*/ 1970944 h 2467428"/>
                    <a:gd name="connsiteX5" fmla="*/ 1506034 w 2002518"/>
                    <a:gd name="connsiteY5" fmla="*/ 2467428 h 2467428"/>
                    <a:gd name="connsiteX6" fmla="*/ 496484 w 2002518"/>
                    <a:gd name="connsiteY6" fmla="*/ 2467428 h 2467428"/>
                    <a:gd name="connsiteX7" fmla="*/ 0 w 2002518"/>
                    <a:gd name="connsiteY7" fmla="*/ 1970944 h 2467428"/>
                    <a:gd name="connsiteX8" fmla="*/ 0 w 2002518"/>
                    <a:gd name="connsiteY8" fmla="*/ 496484 h 2467428"/>
                    <a:gd name="connsiteX0" fmla="*/ 496484 w 2002518"/>
                    <a:gd name="connsiteY0" fmla="*/ 2467428 h 2558868"/>
                    <a:gd name="connsiteX1" fmla="*/ 0 w 2002518"/>
                    <a:gd name="connsiteY1" fmla="*/ 1970944 h 2558868"/>
                    <a:gd name="connsiteX2" fmla="*/ 0 w 2002518"/>
                    <a:gd name="connsiteY2" fmla="*/ 496484 h 2558868"/>
                    <a:gd name="connsiteX3" fmla="*/ 496484 w 2002518"/>
                    <a:gd name="connsiteY3" fmla="*/ 0 h 2558868"/>
                    <a:gd name="connsiteX4" fmla="*/ 1506034 w 2002518"/>
                    <a:gd name="connsiteY4" fmla="*/ 0 h 2558868"/>
                    <a:gd name="connsiteX5" fmla="*/ 2002518 w 2002518"/>
                    <a:gd name="connsiteY5" fmla="*/ 496484 h 2558868"/>
                    <a:gd name="connsiteX6" fmla="*/ 2002518 w 2002518"/>
                    <a:gd name="connsiteY6" fmla="*/ 1970944 h 2558868"/>
                    <a:gd name="connsiteX7" fmla="*/ 1506034 w 2002518"/>
                    <a:gd name="connsiteY7" fmla="*/ 2467428 h 2558868"/>
                    <a:gd name="connsiteX8" fmla="*/ 587924 w 2002518"/>
                    <a:gd name="connsiteY8" fmla="*/ 2558868 h 2558868"/>
                    <a:gd name="connsiteX0" fmla="*/ 0 w 2002518"/>
                    <a:gd name="connsiteY0" fmla="*/ 1970944 h 2558868"/>
                    <a:gd name="connsiteX1" fmla="*/ 0 w 2002518"/>
                    <a:gd name="connsiteY1" fmla="*/ 496484 h 2558868"/>
                    <a:gd name="connsiteX2" fmla="*/ 496484 w 2002518"/>
                    <a:gd name="connsiteY2" fmla="*/ 0 h 2558868"/>
                    <a:gd name="connsiteX3" fmla="*/ 1506034 w 2002518"/>
                    <a:gd name="connsiteY3" fmla="*/ 0 h 2558868"/>
                    <a:gd name="connsiteX4" fmla="*/ 2002518 w 2002518"/>
                    <a:gd name="connsiteY4" fmla="*/ 496484 h 2558868"/>
                    <a:gd name="connsiteX5" fmla="*/ 2002518 w 2002518"/>
                    <a:gd name="connsiteY5" fmla="*/ 1970944 h 2558868"/>
                    <a:gd name="connsiteX6" fmla="*/ 1506034 w 2002518"/>
                    <a:gd name="connsiteY6" fmla="*/ 2467428 h 2558868"/>
                    <a:gd name="connsiteX7" fmla="*/ 587924 w 2002518"/>
                    <a:gd name="connsiteY7" fmla="*/ 2558868 h 2558868"/>
                    <a:gd name="connsiteX0" fmla="*/ 0 w 2002518"/>
                    <a:gd name="connsiteY0" fmla="*/ 1970944 h 2467428"/>
                    <a:gd name="connsiteX1" fmla="*/ 0 w 2002518"/>
                    <a:gd name="connsiteY1" fmla="*/ 496484 h 2467428"/>
                    <a:gd name="connsiteX2" fmla="*/ 496484 w 2002518"/>
                    <a:gd name="connsiteY2" fmla="*/ 0 h 2467428"/>
                    <a:gd name="connsiteX3" fmla="*/ 1506034 w 2002518"/>
                    <a:gd name="connsiteY3" fmla="*/ 0 h 2467428"/>
                    <a:gd name="connsiteX4" fmla="*/ 2002518 w 2002518"/>
                    <a:gd name="connsiteY4" fmla="*/ 496484 h 2467428"/>
                    <a:gd name="connsiteX5" fmla="*/ 2002518 w 2002518"/>
                    <a:gd name="connsiteY5" fmla="*/ 1970944 h 2467428"/>
                    <a:gd name="connsiteX6" fmla="*/ 1506034 w 2002518"/>
                    <a:gd name="connsiteY6" fmla="*/ 2467428 h 2467428"/>
                    <a:gd name="connsiteX0" fmla="*/ 0 w 2002518"/>
                    <a:gd name="connsiteY0" fmla="*/ 1970944 h 1970944"/>
                    <a:gd name="connsiteX1" fmla="*/ 0 w 2002518"/>
                    <a:gd name="connsiteY1" fmla="*/ 496484 h 1970944"/>
                    <a:gd name="connsiteX2" fmla="*/ 496484 w 2002518"/>
                    <a:gd name="connsiteY2" fmla="*/ 0 h 1970944"/>
                    <a:gd name="connsiteX3" fmla="*/ 1506034 w 2002518"/>
                    <a:gd name="connsiteY3" fmla="*/ 0 h 1970944"/>
                    <a:gd name="connsiteX4" fmla="*/ 2002518 w 2002518"/>
                    <a:gd name="connsiteY4" fmla="*/ 496484 h 1970944"/>
                    <a:gd name="connsiteX5" fmla="*/ 2002518 w 2002518"/>
                    <a:gd name="connsiteY5" fmla="*/ 1970944 h 197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518" h="1970944">
                      <a:moveTo>
                        <a:pt x="0" y="1970944"/>
                      </a:moveTo>
                      <a:lnTo>
                        <a:pt x="0" y="496484"/>
                      </a:lnTo>
                      <a:cubicBezTo>
                        <a:pt x="0" y="222283"/>
                        <a:pt x="222283" y="0"/>
                        <a:pt x="496484" y="0"/>
                      </a:cubicBezTo>
                      <a:lnTo>
                        <a:pt x="1506034" y="0"/>
                      </a:lnTo>
                      <a:cubicBezTo>
                        <a:pt x="1780235" y="0"/>
                        <a:pt x="2002518" y="222283"/>
                        <a:pt x="2002518" y="496484"/>
                      </a:cubicBezTo>
                      <a:lnTo>
                        <a:pt x="2002518" y="1970944"/>
                      </a:ln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grpSp>
          <p:grpSp>
            <p:nvGrpSpPr>
              <p:cNvPr id="23" name="Group 22">
                <a:extLst>
                  <a:ext uri="{FF2B5EF4-FFF2-40B4-BE49-F238E27FC236}">
                    <a16:creationId xmlns:a16="http://schemas.microsoft.com/office/drawing/2014/main" id="{49F36753-7009-493C-88E9-49F00F782B24}"/>
                  </a:ext>
                </a:extLst>
              </p:cNvPr>
              <p:cNvGrpSpPr/>
              <p:nvPr/>
            </p:nvGrpSpPr>
            <p:grpSpPr>
              <a:xfrm>
                <a:off x="2022376" y="1591085"/>
                <a:ext cx="3103363" cy="3206513"/>
                <a:chOff x="2022376" y="1591085"/>
                <a:chExt cx="3103363" cy="3206513"/>
              </a:xfrm>
            </p:grpSpPr>
            <p:sp>
              <p:nvSpPr>
                <p:cNvPr id="24" name="Isosceles Triangle 23">
                  <a:extLst>
                    <a:ext uri="{FF2B5EF4-FFF2-40B4-BE49-F238E27FC236}">
                      <a16:creationId xmlns:a16="http://schemas.microsoft.com/office/drawing/2014/main" id="{B4A8B683-FF8C-40A1-8C89-B3A1F17D9B51}"/>
                    </a:ext>
                  </a:extLst>
                </p:cNvPr>
                <p:cNvSpPr/>
                <p:nvPr/>
              </p:nvSpPr>
              <p:spPr>
                <a:xfrm rot="5400000">
                  <a:off x="2010624" y="1602837"/>
                  <a:ext cx="170392" cy="146888"/>
                </a:xfrm>
                <a:prstGeom prst="triangle">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Cambria" panose="02040503050406030204" pitchFamily="18" charset="0"/>
                    <a:ea typeface="Cambria" panose="02040503050406030204" pitchFamily="18" charset="0"/>
                  </a:endParaRPr>
                </a:p>
              </p:txBody>
            </p:sp>
            <p:sp>
              <p:nvSpPr>
                <p:cNvPr id="25" name="Isosceles Triangle 24">
                  <a:extLst>
                    <a:ext uri="{FF2B5EF4-FFF2-40B4-BE49-F238E27FC236}">
                      <a16:creationId xmlns:a16="http://schemas.microsoft.com/office/drawing/2014/main" id="{58F32011-69F9-4D0E-915F-2932CC2E4C8B}"/>
                    </a:ext>
                  </a:extLst>
                </p:cNvPr>
                <p:cNvSpPr/>
                <p:nvPr/>
              </p:nvSpPr>
              <p:spPr>
                <a:xfrm rot="5400000">
                  <a:off x="4967099" y="1612303"/>
                  <a:ext cx="170392" cy="146888"/>
                </a:xfrm>
                <a:prstGeom prst="triangle">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Cambria" panose="02040503050406030204" pitchFamily="18" charset="0"/>
                    <a:ea typeface="Cambria" panose="02040503050406030204" pitchFamily="18" charset="0"/>
                  </a:endParaRPr>
                </a:p>
              </p:txBody>
            </p:sp>
            <p:sp>
              <p:nvSpPr>
                <p:cNvPr id="26" name="Isosceles Triangle 25">
                  <a:extLst>
                    <a:ext uri="{FF2B5EF4-FFF2-40B4-BE49-F238E27FC236}">
                      <a16:creationId xmlns:a16="http://schemas.microsoft.com/office/drawing/2014/main" id="{F2FF6B05-E2E6-4A1F-97F5-0788F3E3039E}"/>
                    </a:ext>
                  </a:extLst>
                </p:cNvPr>
                <p:cNvSpPr/>
                <p:nvPr/>
              </p:nvSpPr>
              <p:spPr>
                <a:xfrm rot="5400000">
                  <a:off x="3477401" y="4638958"/>
                  <a:ext cx="170392" cy="146888"/>
                </a:xfrm>
                <a:prstGeom prst="triangle">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Cambria" panose="02040503050406030204" pitchFamily="18" charset="0"/>
                    <a:ea typeface="Cambria" panose="02040503050406030204" pitchFamily="18" charset="0"/>
                  </a:endParaRPr>
                </a:p>
              </p:txBody>
            </p:sp>
          </p:grpSp>
        </p:grpSp>
      </p:grpSp>
      <p:sp>
        <p:nvSpPr>
          <p:cNvPr id="16" name="Oval 15">
            <a:extLst>
              <a:ext uri="{FF2B5EF4-FFF2-40B4-BE49-F238E27FC236}">
                <a16:creationId xmlns:a16="http://schemas.microsoft.com/office/drawing/2014/main" id="{F9FACD15-8A5C-466F-B0AB-99E8CFE888AA}"/>
              </a:ext>
            </a:extLst>
          </p:cNvPr>
          <p:cNvSpPr/>
          <p:nvPr/>
        </p:nvSpPr>
        <p:spPr>
          <a:xfrm>
            <a:off x="1750328" y="2669737"/>
            <a:ext cx="608152" cy="6141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grpSp>
        <p:nvGrpSpPr>
          <p:cNvPr id="17" name="Group 19">
            <a:extLst>
              <a:ext uri="{FF2B5EF4-FFF2-40B4-BE49-F238E27FC236}">
                <a16:creationId xmlns:a16="http://schemas.microsoft.com/office/drawing/2014/main" id="{668EE410-BB3D-4472-A65B-A823BD2737B7}"/>
              </a:ext>
            </a:extLst>
          </p:cNvPr>
          <p:cNvGrpSpPr>
            <a:grpSpLocks noChangeAspect="1"/>
          </p:cNvGrpSpPr>
          <p:nvPr/>
        </p:nvGrpSpPr>
        <p:grpSpPr bwMode="auto">
          <a:xfrm>
            <a:off x="1898756" y="2802029"/>
            <a:ext cx="311295" cy="349578"/>
            <a:chOff x="1678" y="-268"/>
            <a:chExt cx="4326" cy="4858"/>
          </a:xfrm>
          <a:solidFill>
            <a:schemeClr val="bg2"/>
          </a:solidFill>
        </p:grpSpPr>
        <p:sp>
          <p:nvSpPr>
            <p:cNvPr id="18" name="Rectangle 20">
              <a:extLst>
                <a:ext uri="{FF2B5EF4-FFF2-40B4-BE49-F238E27FC236}">
                  <a16:creationId xmlns:a16="http://schemas.microsoft.com/office/drawing/2014/main" id="{336A8D7A-EB12-457C-9FF1-6E56EDA9E173}"/>
                </a:ext>
              </a:extLst>
            </p:cNvPr>
            <p:cNvSpPr>
              <a:spLocks noChangeArrowheads="1"/>
            </p:cNvSpPr>
            <p:nvPr/>
          </p:nvSpPr>
          <p:spPr bwMode="auto">
            <a:xfrm>
              <a:off x="4922" y="541"/>
              <a:ext cx="1082" cy="324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b="1" dirty="0">
                <a:latin typeface="Cambria" panose="02040503050406030204" pitchFamily="18" charset="0"/>
                <a:ea typeface="Cambria" panose="02040503050406030204" pitchFamily="18" charset="0"/>
              </a:endParaRPr>
            </a:p>
          </p:txBody>
        </p:sp>
        <p:sp>
          <p:nvSpPr>
            <p:cNvPr id="19" name="Freeform 21">
              <a:extLst>
                <a:ext uri="{FF2B5EF4-FFF2-40B4-BE49-F238E27FC236}">
                  <a16:creationId xmlns:a16="http://schemas.microsoft.com/office/drawing/2014/main" id="{D9390B81-78F6-4B68-B305-14D422BA3D93}"/>
                </a:ext>
              </a:extLst>
            </p:cNvPr>
            <p:cNvSpPr>
              <a:spLocks noEditPoints="1"/>
            </p:cNvSpPr>
            <p:nvPr/>
          </p:nvSpPr>
          <p:spPr bwMode="auto">
            <a:xfrm>
              <a:off x="1678" y="-268"/>
              <a:ext cx="2843" cy="4858"/>
            </a:xfrm>
            <a:custGeom>
              <a:avLst/>
              <a:gdLst>
                <a:gd name="T0" fmla="*/ 0 w 3029"/>
                <a:gd name="T1" fmla="*/ 4049 h 4858"/>
                <a:gd name="T2" fmla="*/ 3029 w 3029"/>
                <a:gd name="T3" fmla="*/ 4858 h 4858"/>
                <a:gd name="T4" fmla="*/ 3029 w 3029"/>
                <a:gd name="T5" fmla="*/ 0 h 4858"/>
                <a:gd name="T6" fmla="*/ 0 w 3029"/>
                <a:gd name="T7" fmla="*/ 809 h 4858"/>
                <a:gd name="T8" fmla="*/ 0 w 3029"/>
                <a:gd name="T9" fmla="*/ 4049 h 4858"/>
                <a:gd name="T10" fmla="*/ 757 w 3029"/>
                <a:gd name="T11" fmla="*/ 1349 h 4858"/>
                <a:gd name="T12" fmla="*/ 1238 w 3029"/>
                <a:gd name="T13" fmla="*/ 1349 h 4858"/>
                <a:gd name="T14" fmla="*/ 1509 w 3029"/>
                <a:gd name="T15" fmla="*/ 1947 h 4858"/>
                <a:gd name="T16" fmla="*/ 1790 w 3029"/>
                <a:gd name="T17" fmla="*/ 1349 h 4858"/>
                <a:gd name="T18" fmla="*/ 2261 w 3029"/>
                <a:gd name="T19" fmla="*/ 1349 h 4858"/>
                <a:gd name="T20" fmla="*/ 1768 w 3029"/>
                <a:gd name="T21" fmla="*/ 2208 h 4858"/>
                <a:gd name="T22" fmla="*/ 2308 w 3029"/>
                <a:gd name="T23" fmla="*/ 3217 h 4858"/>
                <a:gd name="T24" fmla="*/ 1827 w 3029"/>
                <a:gd name="T25" fmla="*/ 3217 h 4858"/>
                <a:gd name="T26" fmla="*/ 1509 w 3029"/>
                <a:gd name="T27" fmla="*/ 2505 h 4858"/>
                <a:gd name="T28" fmla="*/ 1195 w 3029"/>
                <a:gd name="T29" fmla="*/ 3217 h 4858"/>
                <a:gd name="T30" fmla="*/ 725 w 3029"/>
                <a:gd name="T31" fmla="*/ 3217 h 4858"/>
                <a:gd name="T32" fmla="*/ 1250 w 3029"/>
                <a:gd name="T33" fmla="*/ 2224 h 4858"/>
                <a:gd name="T34" fmla="*/ 757 w 3029"/>
                <a:gd name="T35" fmla="*/ 1349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9" h="4858">
                  <a:moveTo>
                    <a:pt x="0" y="4049"/>
                  </a:moveTo>
                  <a:lnTo>
                    <a:pt x="3029" y="4858"/>
                  </a:lnTo>
                  <a:lnTo>
                    <a:pt x="3029" y="0"/>
                  </a:lnTo>
                  <a:lnTo>
                    <a:pt x="0" y="809"/>
                  </a:lnTo>
                  <a:lnTo>
                    <a:pt x="0" y="4049"/>
                  </a:lnTo>
                  <a:close/>
                  <a:moveTo>
                    <a:pt x="757" y="1349"/>
                  </a:moveTo>
                  <a:lnTo>
                    <a:pt x="1238" y="1349"/>
                  </a:lnTo>
                  <a:lnTo>
                    <a:pt x="1509" y="1947"/>
                  </a:lnTo>
                  <a:lnTo>
                    <a:pt x="1790" y="1349"/>
                  </a:lnTo>
                  <a:lnTo>
                    <a:pt x="2261" y="1349"/>
                  </a:lnTo>
                  <a:lnTo>
                    <a:pt x="1768" y="2208"/>
                  </a:lnTo>
                  <a:lnTo>
                    <a:pt x="2308" y="3217"/>
                  </a:lnTo>
                  <a:lnTo>
                    <a:pt x="1827" y="3217"/>
                  </a:lnTo>
                  <a:lnTo>
                    <a:pt x="1509" y="2505"/>
                  </a:lnTo>
                  <a:lnTo>
                    <a:pt x="1195" y="3217"/>
                  </a:lnTo>
                  <a:lnTo>
                    <a:pt x="725" y="3217"/>
                  </a:lnTo>
                  <a:lnTo>
                    <a:pt x="1250" y="2224"/>
                  </a:lnTo>
                  <a:lnTo>
                    <a:pt x="757" y="134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dirty="0">
                <a:latin typeface="Cambria" panose="02040503050406030204" pitchFamily="18" charset="0"/>
                <a:ea typeface="Cambria" panose="02040503050406030204" pitchFamily="18" charset="0"/>
              </a:endParaRPr>
            </a:p>
          </p:txBody>
        </p:sp>
      </p:grpSp>
      <p:grpSp>
        <p:nvGrpSpPr>
          <p:cNvPr id="32" name="Group 31">
            <a:extLst>
              <a:ext uri="{FF2B5EF4-FFF2-40B4-BE49-F238E27FC236}">
                <a16:creationId xmlns:a16="http://schemas.microsoft.com/office/drawing/2014/main" id="{24A946B7-BB23-4ADC-B35B-7BC5B4D9E238}"/>
              </a:ext>
            </a:extLst>
          </p:cNvPr>
          <p:cNvGrpSpPr/>
          <p:nvPr/>
        </p:nvGrpSpPr>
        <p:grpSpPr>
          <a:xfrm>
            <a:off x="557131" y="2279332"/>
            <a:ext cx="10975404" cy="2335169"/>
            <a:chOff x="-206251" y="2329209"/>
            <a:chExt cx="10975404" cy="2335169"/>
          </a:xfrm>
        </p:grpSpPr>
        <p:grpSp>
          <p:nvGrpSpPr>
            <p:cNvPr id="33" name="Group 32">
              <a:extLst>
                <a:ext uri="{FF2B5EF4-FFF2-40B4-BE49-F238E27FC236}">
                  <a16:creationId xmlns:a16="http://schemas.microsoft.com/office/drawing/2014/main" id="{B793A4A3-2D98-4B54-914E-972E0EAB23CE}"/>
                </a:ext>
              </a:extLst>
            </p:cNvPr>
            <p:cNvGrpSpPr/>
            <p:nvPr/>
          </p:nvGrpSpPr>
          <p:grpSpPr>
            <a:xfrm>
              <a:off x="1599650" y="2392287"/>
              <a:ext cx="5363177" cy="2197283"/>
              <a:chOff x="1599650" y="2392287"/>
              <a:chExt cx="5363177" cy="2197283"/>
            </a:xfrm>
          </p:grpSpPr>
          <p:sp>
            <p:nvSpPr>
              <p:cNvPr id="37" name="TextBox 36">
                <a:extLst>
                  <a:ext uri="{FF2B5EF4-FFF2-40B4-BE49-F238E27FC236}">
                    <a16:creationId xmlns:a16="http://schemas.microsoft.com/office/drawing/2014/main" id="{51B25720-2582-4967-828D-9387BE52A531}"/>
                  </a:ext>
                </a:extLst>
              </p:cNvPr>
              <p:cNvSpPr txBox="1"/>
              <p:nvPr/>
            </p:nvSpPr>
            <p:spPr>
              <a:xfrm>
                <a:off x="3150058" y="3240527"/>
                <a:ext cx="885669" cy="830997"/>
              </a:xfrm>
              <a:prstGeom prst="rect">
                <a:avLst/>
              </a:prstGeom>
              <a:noFill/>
            </p:spPr>
            <p:txBody>
              <a:bodyPr wrap="square" rtlCol="0" anchor="ctr">
                <a:spAutoFit/>
              </a:bodyPr>
              <a:lstStyle/>
              <a:p>
                <a:r>
                  <a:rPr lang="en-US" sz="1200" b="1" dirty="0">
                    <a:solidFill>
                      <a:srgbClr val="0070C0"/>
                    </a:solidFill>
                    <a:latin typeface="Cambria" panose="02040503050406030204" pitchFamily="18" charset="0"/>
                    <a:ea typeface="Cambria" panose="02040503050406030204" pitchFamily="18" charset="0"/>
                  </a:rPr>
                  <a:t>Bot logs into SAP </a:t>
                </a:r>
                <a:r>
                  <a:rPr lang="en-US" sz="1200" b="1" dirty="0" err="1">
                    <a:solidFill>
                      <a:srgbClr val="0070C0"/>
                    </a:solidFill>
                    <a:latin typeface="Cambria" panose="02040503050406030204" pitchFamily="18" charset="0"/>
                    <a:ea typeface="Cambria" panose="02040503050406030204" pitchFamily="18" charset="0"/>
                  </a:rPr>
                  <a:t>ByDesign</a:t>
                </a:r>
                <a:r>
                  <a:rPr lang="en-US" sz="1200" b="1" dirty="0">
                    <a:solidFill>
                      <a:srgbClr val="0070C0"/>
                    </a:solidFill>
                    <a:latin typeface="Cambria" panose="02040503050406030204" pitchFamily="18" charset="0"/>
                    <a:ea typeface="Cambria" panose="02040503050406030204" pitchFamily="18" charset="0"/>
                  </a:rPr>
                  <a:t> system</a:t>
                </a:r>
                <a:endParaRPr lang="en-IN" sz="1200" b="1" dirty="0">
                  <a:solidFill>
                    <a:srgbClr val="0070C0"/>
                  </a:solidFill>
                  <a:latin typeface="Cambria" panose="02040503050406030204" pitchFamily="18" charset="0"/>
                  <a:ea typeface="Cambria" panose="02040503050406030204" pitchFamily="18" charset="0"/>
                </a:endParaRPr>
              </a:p>
            </p:txBody>
          </p:sp>
          <p:sp>
            <p:nvSpPr>
              <p:cNvPr id="38" name="TextBox 37">
                <a:extLst>
                  <a:ext uri="{FF2B5EF4-FFF2-40B4-BE49-F238E27FC236}">
                    <a16:creationId xmlns:a16="http://schemas.microsoft.com/office/drawing/2014/main" id="{AFB4F310-C396-488B-AF79-B302908A9313}"/>
                  </a:ext>
                </a:extLst>
              </p:cNvPr>
              <p:cNvSpPr txBox="1"/>
              <p:nvPr/>
            </p:nvSpPr>
            <p:spPr>
              <a:xfrm>
                <a:off x="1599650" y="2392287"/>
                <a:ext cx="945283" cy="1200329"/>
              </a:xfrm>
              <a:prstGeom prst="rect">
                <a:avLst/>
              </a:prstGeom>
              <a:noFill/>
            </p:spPr>
            <p:txBody>
              <a:bodyPr wrap="square" rtlCol="0" anchor="ctr">
                <a:spAutoFit/>
              </a:bodyPr>
              <a:lstStyle/>
              <a:p>
                <a:r>
                  <a:rPr lang="en-IN" sz="1200" b="1" dirty="0">
                    <a:solidFill>
                      <a:schemeClr val="accent1"/>
                    </a:solidFill>
                    <a:latin typeface="Cambria" panose="02040503050406030204" pitchFamily="18" charset="0"/>
                    <a:ea typeface="Cambria" panose="02040503050406030204" pitchFamily="18" charset="0"/>
                  </a:rPr>
                  <a:t>Product Master Sheet with data for each </a:t>
                </a:r>
                <a:r>
                  <a:rPr lang="en-IN" sz="1200" b="1" dirty="0" err="1">
                    <a:solidFill>
                      <a:schemeClr val="accent1"/>
                    </a:solidFill>
                    <a:latin typeface="Cambria" panose="02040503050406030204" pitchFamily="18" charset="0"/>
                    <a:ea typeface="Cambria" panose="02040503050406030204" pitchFamily="18" charset="0"/>
                  </a:rPr>
                  <a:t>AccountID</a:t>
                </a:r>
                <a:r>
                  <a:rPr lang="en-IN" sz="1200" b="1" dirty="0">
                    <a:solidFill>
                      <a:schemeClr val="accent1"/>
                    </a:solidFill>
                    <a:latin typeface="Cambria" panose="02040503050406030204" pitchFamily="18" charset="0"/>
                    <a:ea typeface="Cambria" panose="02040503050406030204" pitchFamily="18" charset="0"/>
                  </a:rPr>
                  <a:t> </a:t>
                </a:r>
              </a:p>
            </p:txBody>
          </p:sp>
          <p:sp>
            <p:nvSpPr>
              <p:cNvPr id="39" name="TextBox 38">
                <a:extLst>
                  <a:ext uri="{FF2B5EF4-FFF2-40B4-BE49-F238E27FC236}">
                    <a16:creationId xmlns:a16="http://schemas.microsoft.com/office/drawing/2014/main" id="{85D8CDCB-0D4E-469B-9075-37A4109D15AF}"/>
                  </a:ext>
                </a:extLst>
              </p:cNvPr>
              <p:cNvSpPr txBox="1"/>
              <p:nvPr/>
            </p:nvSpPr>
            <p:spPr>
              <a:xfrm>
                <a:off x="6116251" y="2835244"/>
                <a:ext cx="846576" cy="1754326"/>
              </a:xfrm>
              <a:prstGeom prst="rect">
                <a:avLst/>
              </a:prstGeom>
              <a:noFill/>
            </p:spPr>
            <p:txBody>
              <a:bodyPr wrap="square" rtlCol="0" anchor="ctr">
                <a:spAutoFit/>
              </a:bodyPr>
              <a:lstStyle/>
              <a:p>
                <a:r>
                  <a:rPr lang="en-US" sz="1200" b="1" dirty="0">
                    <a:solidFill>
                      <a:srgbClr val="0070C0"/>
                    </a:solidFill>
                    <a:latin typeface="Cambria" panose="02040503050406030204" pitchFamily="18" charset="0"/>
                    <a:ea typeface="Cambria" panose="02040503050406030204" pitchFamily="18" charset="0"/>
                  </a:rPr>
                  <a:t>Bot connects to the Product Master Sheet by treating it as a Database</a:t>
                </a:r>
                <a:endParaRPr lang="en-IN" sz="1200" b="1" dirty="0">
                  <a:solidFill>
                    <a:srgbClr val="0070C0"/>
                  </a:solidFill>
                  <a:latin typeface="Cambria" panose="02040503050406030204" pitchFamily="18" charset="0"/>
                  <a:ea typeface="Cambria" panose="02040503050406030204" pitchFamily="18" charset="0"/>
                </a:endParaRPr>
              </a:p>
            </p:txBody>
          </p:sp>
        </p:grpSp>
        <p:grpSp>
          <p:nvGrpSpPr>
            <p:cNvPr id="34" name="Group 33">
              <a:extLst>
                <a:ext uri="{FF2B5EF4-FFF2-40B4-BE49-F238E27FC236}">
                  <a16:creationId xmlns:a16="http://schemas.microsoft.com/office/drawing/2014/main" id="{B6073262-6A05-4A42-88FA-75721F5C1A6F}"/>
                </a:ext>
              </a:extLst>
            </p:cNvPr>
            <p:cNvGrpSpPr/>
            <p:nvPr/>
          </p:nvGrpSpPr>
          <p:grpSpPr>
            <a:xfrm>
              <a:off x="-206251" y="2329209"/>
              <a:ext cx="10975404" cy="2335169"/>
              <a:chOff x="-206251" y="2329209"/>
              <a:chExt cx="10975404" cy="2335169"/>
            </a:xfrm>
          </p:grpSpPr>
          <p:sp>
            <p:nvSpPr>
              <p:cNvPr id="36" name="TextBox 35">
                <a:extLst>
                  <a:ext uri="{FF2B5EF4-FFF2-40B4-BE49-F238E27FC236}">
                    <a16:creationId xmlns:a16="http://schemas.microsoft.com/office/drawing/2014/main" id="{CF9D7386-FB94-4ECD-867B-459ABA8D6665}"/>
                  </a:ext>
                </a:extLst>
              </p:cNvPr>
              <p:cNvSpPr txBox="1"/>
              <p:nvPr/>
            </p:nvSpPr>
            <p:spPr>
              <a:xfrm>
                <a:off x="9500989" y="2329209"/>
                <a:ext cx="1268164" cy="400110"/>
              </a:xfrm>
              <a:prstGeom prst="rect">
                <a:avLst/>
              </a:prstGeom>
              <a:noFill/>
            </p:spPr>
            <p:txBody>
              <a:bodyPr wrap="square" rtlCol="0" anchor="ctr">
                <a:spAutoFit/>
              </a:bodyPr>
              <a:lstStyle/>
              <a:p>
                <a:pPr algn="ctr"/>
                <a:r>
                  <a:rPr lang="en-IN" sz="2000" b="1" dirty="0">
                    <a:solidFill>
                      <a:schemeClr val="accent2"/>
                    </a:solidFill>
                    <a:latin typeface="Cambria" panose="02040503050406030204" pitchFamily="18" charset="0"/>
                    <a:ea typeface="Cambria" panose="02040503050406030204" pitchFamily="18" charset="0"/>
                  </a:rPr>
                  <a:t>End</a:t>
                </a:r>
              </a:p>
            </p:txBody>
          </p:sp>
          <p:sp>
            <p:nvSpPr>
              <p:cNvPr id="35" name="TextBox 34">
                <a:extLst>
                  <a:ext uri="{FF2B5EF4-FFF2-40B4-BE49-F238E27FC236}">
                    <a16:creationId xmlns:a16="http://schemas.microsoft.com/office/drawing/2014/main" id="{E805F5FB-4205-43AC-82A9-B2B67376F5D9}"/>
                  </a:ext>
                </a:extLst>
              </p:cNvPr>
              <p:cNvSpPr txBox="1"/>
              <p:nvPr/>
            </p:nvSpPr>
            <p:spPr>
              <a:xfrm>
                <a:off x="-206251" y="4264268"/>
                <a:ext cx="1061098" cy="400110"/>
              </a:xfrm>
              <a:prstGeom prst="rect">
                <a:avLst/>
              </a:prstGeom>
              <a:noFill/>
            </p:spPr>
            <p:txBody>
              <a:bodyPr wrap="square" rtlCol="0" anchor="ctr">
                <a:spAutoFit/>
              </a:bodyPr>
              <a:lstStyle/>
              <a:p>
                <a:pPr algn="ctr"/>
                <a:r>
                  <a:rPr lang="en-IN" sz="2000" b="1" dirty="0">
                    <a:solidFill>
                      <a:schemeClr val="accent2"/>
                    </a:solidFill>
                    <a:latin typeface="Cambria" panose="02040503050406030204" pitchFamily="18" charset="0"/>
                    <a:ea typeface="Cambria" panose="02040503050406030204" pitchFamily="18" charset="0"/>
                  </a:rPr>
                  <a:t>Start</a:t>
                </a:r>
              </a:p>
            </p:txBody>
          </p:sp>
        </p:grpSp>
      </p:grpSp>
      <p:sp>
        <p:nvSpPr>
          <p:cNvPr id="61" name="Rounded Rectangle 779">
            <a:extLst>
              <a:ext uri="{FF2B5EF4-FFF2-40B4-BE49-F238E27FC236}">
                <a16:creationId xmlns:a16="http://schemas.microsoft.com/office/drawing/2014/main" id="{905734E0-764F-4928-A8C9-7C0952F4943E}"/>
              </a:ext>
            </a:extLst>
          </p:cNvPr>
          <p:cNvSpPr/>
          <p:nvPr/>
        </p:nvSpPr>
        <p:spPr>
          <a:xfrm flipV="1">
            <a:off x="6596449" y="2785367"/>
            <a:ext cx="1427819" cy="1877155"/>
          </a:xfrm>
          <a:custGeom>
            <a:avLst/>
            <a:gdLst>
              <a:gd name="connsiteX0" fmla="*/ 0 w 2002518"/>
              <a:gd name="connsiteY0" fmla="*/ 496484 h 2467428"/>
              <a:gd name="connsiteX1" fmla="*/ 496484 w 2002518"/>
              <a:gd name="connsiteY1" fmla="*/ 0 h 2467428"/>
              <a:gd name="connsiteX2" fmla="*/ 1506034 w 2002518"/>
              <a:gd name="connsiteY2" fmla="*/ 0 h 2467428"/>
              <a:gd name="connsiteX3" fmla="*/ 2002518 w 2002518"/>
              <a:gd name="connsiteY3" fmla="*/ 496484 h 2467428"/>
              <a:gd name="connsiteX4" fmla="*/ 2002518 w 2002518"/>
              <a:gd name="connsiteY4" fmla="*/ 1970944 h 2467428"/>
              <a:gd name="connsiteX5" fmla="*/ 1506034 w 2002518"/>
              <a:gd name="connsiteY5" fmla="*/ 2467428 h 2467428"/>
              <a:gd name="connsiteX6" fmla="*/ 496484 w 2002518"/>
              <a:gd name="connsiteY6" fmla="*/ 2467428 h 2467428"/>
              <a:gd name="connsiteX7" fmla="*/ 0 w 2002518"/>
              <a:gd name="connsiteY7" fmla="*/ 1970944 h 2467428"/>
              <a:gd name="connsiteX8" fmla="*/ 0 w 2002518"/>
              <a:gd name="connsiteY8" fmla="*/ 496484 h 2467428"/>
              <a:gd name="connsiteX0" fmla="*/ 496484 w 2002518"/>
              <a:gd name="connsiteY0" fmla="*/ 2467428 h 2558868"/>
              <a:gd name="connsiteX1" fmla="*/ 0 w 2002518"/>
              <a:gd name="connsiteY1" fmla="*/ 1970944 h 2558868"/>
              <a:gd name="connsiteX2" fmla="*/ 0 w 2002518"/>
              <a:gd name="connsiteY2" fmla="*/ 496484 h 2558868"/>
              <a:gd name="connsiteX3" fmla="*/ 496484 w 2002518"/>
              <a:gd name="connsiteY3" fmla="*/ 0 h 2558868"/>
              <a:gd name="connsiteX4" fmla="*/ 1506034 w 2002518"/>
              <a:gd name="connsiteY4" fmla="*/ 0 h 2558868"/>
              <a:gd name="connsiteX5" fmla="*/ 2002518 w 2002518"/>
              <a:gd name="connsiteY5" fmla="*/ 496484 h 2558868"/>
              <a:gd name="connsiteX6" fmla="*/ 2002518 w 2002518"/>
              <a:gd name="connsiteY6" fmla="*/ 1970944 h 2558868"/>
              <a:gd name="connsiteX7" fmla="*/ 1506034 w 2002518"/>
              <a:gd name="connsiteY7" fmla="*/ 2467428 h 2558868"/>
              <a:gd name="connsiteX8" fmla="*/ 587924 w 2002518"/>
              <a:gd name="connsiteY8" fmla="*/ 2558868 h 2558868"/>
              <a:gd name="connsiteX0" fmla="*/ 0 w 2002518"/>
              <a:gd name="connsiteY0" fmla="*/ 1970944 h 2558868"/>
              <a:gd name="connsiteX1" fmla="*/ 0 w 2002518"/>
              <a:gd name="connsiteY1" fmla="*/ 496484 h 2558868"/>
              <a:gd name="connsiteX2" fmla="*/ 496484 w 2002518"/>
              <a:gd name="connsiteY2" fmla="*/ 0 h 2558868"/>
              <a:gd name="connsiteX3" fmla="*/ 1506034 w 2002518"/>
              <a:gd name="connsiteY3" fmla="*/ 0 h 2558868"/>
              <a:gd name="connsiteX4" fmla="*/ 2002518 w 2002518"/>
              <a:gd name="connsiteY4" fmla="*/ 496484 h 2558868"/>
              <a:gd name="connsiteX5" fmla="*/ 2002518 w 2002518"/>
              <a:gd name="connsiteY5" fmla="*/ 1970944 h 2558868"/>
              <a:gd name="connsiteX6" fmla="*/ 1506034 w 2002518"/>
              <a:gd name="connsiteY6" fmla="*/ 2467428 h 2558868"/>
              <a:gd name="connsiteX7" fmla="*/ 587924 w 2002518"/>
              <a:gd name="connsiteY7" fmla="*/ 2558868 h 2558868"/>
              <a:gd name="connsiteX0" fmla="*/ 0 w 2002518"/>
              <a:gd name="connsiteY0" fmla="*/ 1970944 h 2467428"/>
              <a:gd name="connsiteX1" fmla="*/ 0 w 2002518"/>
              <a:gd name="connsiteY1" fmla="*/ 496484 h 2467428"/>
              <a:gd name="connsiteX2" fmla="*/ 496484 w 2002518"/>
              <a:gd name="connsiteY2" fmla="*/ 0 h 2467428"/>
              <a:gd name="connsiteX3" fmla="*/ 1506034 w 2002518"/>
              <a:gd name="connsiteY3" fmla="*/ 0 h 2467428"/>
              <a:gd name="connsiteX4" fmla="*/ 2002518 w 2002518"/>
              <a:gd name="connsiteY4" fmla="*/ 496484 h 2467428"/>
              <a:gd name="connsiteX5" fmla="*/ 2002518 w 2002518"/>
              <a:gd name="connsiteY5" fmla="*/ 1970944 h 2467428"/>
              <a:gd name="connsiteX6" fmla="*/ 1506034 w 2002518"/>
              <a:gd name="connsiteY6" fmla="*/ 2467428 h 2467428"/>
              <a:gd name="connsiteX0" fmla="*/ 0 w 2002518"/>
              <a:gd name="connsiteY0" fmla="*/ 1970944 h 1970944"/>
              <a:gd name="connsiteX1" fmla="*/ 0 w 2002518"/>
              <a:gd name="connsiteY1" fmla="*/ 496484 h 1970944"/>
              <a:gd name="connsiteX2" fmla="*/ 496484 w 2002518"/>
              <a:gd name="connsiteY2" fmla="*/ 0 h 1970944"/>
              <a:gd name="connsiteX3" fmla="*/ 1506034 w 2002518"/>
              <a:gd name="connsiteY3" fmla="*/ 0 h 1970944"/>
              <a:gd name="connsiteX4" fmla="*/ 2002518 w 2002518"/>
              <a:gd name="connsiteY4" fmla="*/ 496484 h 1970944"/>
              <a:gd name="connsiteX5" fmla="*/ 2002518 w 2002518"/>
              <a:gd name="connsiteY5" fmla="*/ 1970944 h 197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518" h="1970944">
                <a:moveTo>
                  <a:pt x="0" y="1970944"/>
                </a:moveTo>
                <a:lnTo>
                  <a:pt x="0" y="496484"/>
                </a:lnTo>
                <a:cubicBezTo>
                  <a:pt x="0" y="222283"/>
                  <a:pt x="222283" y="0"/>
                  <a:pt x="496484" y="0"/>
                </a:cubicBezTo>
                <a:lnTo>
                  <a:pt x="1506034" y="0"/>
                </a:lnTo>
                <a:cubicBezTo>
                  <a:pt x="1780235" y="0"/>
                  <a:pt x="2002518" y="222283"/>
                  <a:pt x="2002518" y="496484"/>
                </a:cubicBezTo>
                <a:lnTo>
                  <a:pt x="2002518" y="1970944"/>
                </a:ln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63" name="TextBox 62">
            <a:extLst>
              <a:ext uri="{FF2B5EF4-FFF2-40B4-BE49-F238E27FC236}">
                <a16:creationId xmlns:a16="http://schemas.microsoft.com/office/drawing/2014/main" id="{D3A4C67E-7416-4F44-9372-7B349CDBB82F}"/>
              </a:ext>
            </a:extLst>
          </p:cNvPr>
          <p:cNvSpPr txBox="1"/>
          <p:nvPr/>
        </p:nvSpPr>
        <p:spPr>
          <a:xfrm>
            <a:off x="5400756" y="1898905"/>
            <a:ext cx="1060544" cy="1384995"/>
          </a:xfrm>
          <a:prstGeom prst="rect">
            <a:avLst/>
          </a:prstGeom>
          <a:noFill/>
        </p:spPr>
        <p:txBody>
          <a:bodyPr wrap="square" rtlCol="0" anchor="ctr">
            <a:spAutoFit/>
          </a:bodyPr>
          <a:lstStyle/>
          <a:p>
            <a:r>
              <a:rPr lang="en-US" sz="1200" b="1" dirty="0">
                <a:solidFill>
                  <a:srgbClr val="FF0000"/>
                </a:solidFill>
                <a:latin typeface="Cambria" panose="02040503050406030204" pitchFamily="18" charset="0"/>
                <a:ea typeface="Cambria" panose="02040503050406030204" pitchFamily="18" charset="0"/>
              </a:rPr>
              <a:t>Downloads the new contract template onto the local machine</a:t>
            </a:r>
            <a:endParaRPr lang="en-IN" sz="1200" b="1" dirty="0">
              <a:solidFill>
                <a:srgbClr val="FF0000"/>
              </a:solidFill>
              <a:latin typeface="Cambria" panose="02040503050406030204" pitchFamily="18" charset="0"/>
              <a:ea typeface="Cambria" panose="02040503050406030204" pitchFamily="18" charset="0"/>
            </a:endParaRPr>
          </a:p>
        </p:txBody>
      </p:sp>
      <p:grpSp>
        <p:nvGrpSpPr>
          <p:cNvPr id="71" name="Group 70">
            <a:extLst>
              <a:ext uri="{FF2B5EF4-FFF2-40B4-BE49-F238E27FC236}">
                <a16:creationId xmlns:a16="http://schemas.microsoft.com/office/drawing/2014/main" id="{96DF33BF-4BA0-4948-9436-14CCD140C94A}"/>
              </a:ext>
            </a:extLst>
          </p:cNvPr>
          <p:cNvGrpSpPr/>
          <p:nvPr/>
        </p:nvGrpSpPr>
        <p:grpSpPr>
          <a:xfrm>
            <a:off x="6281893" y="3354209"/>
            <a:ext cx="608152" cy="608148"/>
            <a:chOff x="5467762" y="2196292"/>
            <a:chExt cx="608152" cy="608148"/>
          </a:xfrm>
        </p:grpSpPr>
        <p:sp>
          <p:nvSpPr>
            <p:cNvPr id="11" name="Oval 10">
              <a:extLst>
                <a:ext uri="{FF2B5EF4-FFF2-40B4-BE49-F238E27FC236}">
                  <a16:creationId xmlns:a16="http://schemas.microsoft.com/office/drawing/2014/main" id="{66C6CF2D-2580-4C03-9EDC-0678778C2BBF}"/>
                </a:ext>
              </a:extLst>
            </p:cNvPr>
            <p:cNvSpPr/>
            <p:nvPr/>
          </p:nvSpPr>
          <p:spPr>
            <a:xfrm>
              <a:off x="5467762" y="2196292"/>
              <a:ext cx="608152" cy="608148"/>
            </a:xfrm>
            <a:prstGeom prst="ellipse">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grpSp>
          <p:nvGrpSpPr>
            <p:cNvPr id="64" name="Group 63">
              <a:extLst>
                <a:ext uri="{FF2B5EF4-FFF2-40B4-BE49-F238E27FC236}">
                  <a16:creationId xmlns:a16="http://schemas.microsoft.com/office/drawing/2014/main" id="{7E225293-88C9-4C68-99FA-9C664B723F63}"/>
                </a:ext>
              </a:extLst>
            </p:cNvPr>
            <p:cNvGrpSpPr/>
            <p:nvPr/>
          </p:nvGrpSpPr>
          <p:grpSpPr>
            <a:xfrm>
              <a:off x="5560587" y="2228014"/>
              <a:ext cx="416523" cy="499200"/>
              <a:chOff x="2950742" y="5835137"/>
              <a:chExt cx="416523" cy="499200"/>
            </a:xfrm>
            <a:solidFill>
              <a:schemeClr val="bg1"/>
            </a:solidFill>
          </p:grpSpPr>
          <p:sp>
            <p:nvSpPr>
              <p:cNvPr id="65" name="Freeform 23">
                <a:extLst>
                  <a:ext uri="{FF2B5EF4-FFF2-40B4-BE49-F238E27FC236}">
                    <a16:creationId xmlns:a16="http://schemas.microsoft.com/office/drawing/2014/main" id="{C30E9A55-8C07-460F-B4EC-FD5D33B6E07E}"/>
                  </a:ext>
                </a:extLst>
              </p:cNvPr>
              <p:cNvSpPr>
                <a:spLocks/>
              </p:cNvSpPr>
              <p:nvPr/>
            </p:nvSpPr>
            <p:spPr bwMode="auto">
              <a:xfrm>
                <a:off x="2950742" y="6063929"/>
                <a:ext cx="52065" cy="187177"/>
              </a:xfrm>
              <a:custGeom>
                <a:avLst/>
                <a:gdLst>
                  <a:gd name="T0" fmla="*/ 248 w 248"/>
                  <a:gd name="T1" fmla="*/ 0 h 893"/>
                  <a:gd name="T2" fmla="*/ 198 w 248"/>
                  <a:gd name="T3" fmla="*/ 0 h 893"/>
                  <a:gd name="T4" fmla="*/ 0 w 248"/>
                  <a:gd name="T5" fmla="*/ 199 h 893"/>
                  <a:gd name="T6" fmla="*/ 149 w 248"/>
                  <a:gd name="T7" fmla="*/ 391 h 893"/>
                  <a:gd name="T8" fmla="*/ 149 w 248"/>
                  <a:gd name="T9" fmla="*/ 843 h 893"/>
                  <a:gd name="T10" fmla="*/ 149 w 248"/>
                  <a:gd name="T11" fmla="*/ 843 h 893"/>
                  <a:gd name="T12" fmla="*/ 198 w 248"/>
                  <a:gd name="T13" fmla="*/ 893 h 893"/>
                  <a:gd name="T14" fmla="*/ 248 w 248"/>
                  <a:gd name="T15" fmla="*/ 843 h 893"/>
                  <a:gd name="T16" fmla="*/ 248 w 248"/>
                  <a:gd name="T17" fmla="*/ 843 h 893"/>
                  <a:gd name="T18" fmla="*/ 248 w 248"/>
                  <a:gd name="T19" fmla="*/ 347 h 893"/>
                  <a:gd name="T20" fmla="*/ 248 w 248"/>
                  <a:gd name="T21" fmla="*/ 347 h 893"/>
                  <a:gd name="T22" fmla="*/ 248 w 248"/>
                  <a:gd name="T23" fmla="*/ 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893">
                    <a:moveTo>
                      <a:pt x="248" y="0"/>
                    </a:moveTo>
                    <a:cubicBezTo>
                      <a:pt x="198" y="0"/>
                      <a:pt x="198" y="0"/>
                      <a:pt x="198" y="0"/>
                    </a:cubicBezTo>
                    <a:cubicBezTo>
                      <a:pt x="89" y="0"/>
                      <a:pt x="0" y="89"/>
                      <a:pt x="0" y="199"/>
                    </a:cubicBezTo>
                    <a:cubicBezTo>
                      <a:pt x="0" y="291"/>
                      <a:pt x="63" y="369"/>
                      <a:pt x="149" y="391"/>
                    </a:cubicBezTo>
                    <a:cubicBezTo>
                      <a:pt x="149" y="843"/>
                      <a:pt x="149" y="843"/>
                      <a:pt x="149" y="843"/>
                    </a:cubicBezTo>
                    <a:cubicBezTo>
                      <a:pt x="149" y="843"/>
                      <a:pt x="149" y="843"/>
                      <a:pt x="149" y="843"/>
                    </a:cubicBezTo>
                    <a:cubicBezTo>
                      <a:pt x="149" y="871"/>
                      <a:pt x="171" y="893"/>
                      <a:pt x="198" y="893"/>
                    </a:cubicBezTo>
                    <a:cubicBezTo>
                      <a:pt x="226" y="893"/>
                      <a:pt x="248" y="871"/>
                      <a:pt x="248" y="843"/>
                    </a:cubicBezTo>
                    <a:cubicBezTo>
                      <a:pt x="248" y="843"/>
                      <a:pt x="248" y="843"/>
                      <a:pt x="248" y="843"/>
                    </a:cubicBezTo>
                    <a:cubicBezTo>
                      <a:pt x="248" y="347"/>
                      <a:pt x="248" y="347"/>
                      <a:pt x="248" y="347"/>
                    </a:cubicBezTo>
                    <a:cubicBezTo>
                      <a:pt x="248" y="347"/>
                      <a:pt x="248" y="347"/>
                      <a:pt x="248" y="347"/>
                    </a:cubicBezTo>
                    <a:lnTo>
                      <a:pt x="248" y="0"/>
                    </a:lnTo>
                    <a:close/>
                  </a:path>
                </a:pathLst>
              </a:custGeom>
              <a:grpFill/>
              <a:ln w="19050">
                <a:solidFill>
                  <a:srgbClr val="0070C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21">
                <a:extLst>
                  <a:ext uri="{FF2B5EF4-FFF2-40B4-BE49-F238E27FC236}">
                    <a16:creationId xmlns:a16="http://schemas.microsoft.com/office/drawing/2014/main" id="{128FCBFA-D2D2-420D-8C0B-231394CF3BDF}"/>
                  </a:ext>
                </a:extLst>
              </p:cNvPr>
              <p:cNvSpPr>
                <a:spLocks noEditPoints="1"/>
              </p:cNvSpPr>
              <p:nvPr/>
            </p:nvSpPr>
            <p:spPr bwMode="auto">
              <a:xfrm>
                <a:off x="3013165" y="5835137"/>
                <a:ext cx="291307" cy="228792"/>
              </a:xfrm>
              <a:custGeom>
                <a:avLst/>
                <a:gdLst>
                  <a:gd name="T0" fmla="*/ 743 w 1386"/>
                  <a:gd name="T1" fmla="*/ 448 h 1091"/>
                  <a:gd name="T2" fmla="*/ 743 w 1386"/>
                  <a:gd name="T3" fmla="*/ 289 h 1091"/>
                  <a:gd name="T4" fmla="*/ 842 w 1386"/>
                  <a:gd name="T5" fmla="*/ 149 h 1091"/>
                  <a:gd name="T6" fmla="*/ 693 w 1386"/>
                  <a:gd name="T7" fmla="*/ 0 h 1091"/>
                  <a:gd name="T8" fmla="*/ 544 w 1386"/>
                  <a:gd name="T9" fmla="*/ 149 h 1091"/>
                  <a:gd name="T10" fmla="*/ 643 w 1386"/>
                  <a:gd name="T11" fmla="*/ 289 h 1091"/>
                  <a:gd name="T12" fmla="*/ 643 w 1386"/>
                  <a:gd name="T13" fmla="*/ 448 h 1091"/>
                  <a:gd name="T14" fmla="*/ 0 w 1386"/>
                  <a:gd name="T15" fmla="*/ 1091 h 1091"/>
                  <a:gd name="T16" fmla="*/ 1386 w 1386"/>
                  <a:gd name="T17" fmla="*/ 1091 h 1091"/>
                  <a:gd name="T18" fmla="*/ 743 w 1386"/>
                  <a:gd name="T19" fmla="*/ 448 h 1091"/>
                  <a:gd name="T20" fmla="*/ 495 w 1386"/>
                  <a:gd name="T21" fmla="*/ 893 h 1091"/>
                  <a:gd name="T22" fmla="*/ 445 w 1386"/>
                  <a:gd name="T23" fmla="*/ 843 h 1091"/>
                  <a:gd name="T24" fmla="*/ 495 w 1386"/>
                  <a:gd name="T25" fmla="*/ 794 h 1091"/>
                  <a:gd name="T26" fmla="*/ 544 w 1386"/>
                  <a:gd name="T27" fmla="*/ 843 h 1091"/>
                  <a:gd name="T28" fmla="*/ 495 w 1386"/>
                  <a:gd name="T29" fmla="*/ 893 h 1091"/>
                  <a:gd name="T30" fmla="*/ 891 w 1386"/>
                  <a:gd name="T31" fmla="*/ 893 h 1091"/>
                  <a:gd name="T32" fmla="*/ 842 w 1386"/>
                  <a:gd name="T33" fmla="*/ 843 h 1091"/>
                  <a:gd name="T34" fmla="*/ 891 w 1386"/>
                  <a:gd name="T35" fmla="*/ 794 h 1091"/>
                  <a:gd name="T36" fmla="*/ 941 w 1386"/>
                  <a:gd name="T37" fmla="*/ 843 h 1091"/>
                  <a:gd name="T38" fmla="*/ 891 w 1386"/>
                  <a:gd name="T39" fmla="*/ 893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6" h="1091">
                    <a:moveTo>
                      <a:pt x="743" y="448"/>
                    </a:moveTo>
                    <a:cubicBezTo>
                      <a:pt x="743" y="289"/>
                      <a:pt x="743" y="289"/>
                      <a:pt x="743" y="289"/>
                    </a:cubicBezTo>
                    <a:cubicBezTo>
                      <a:pt x="800" y="269"/>
                      <a:pt x="842" y="213"/>
                      <a:pt x="842" y="149"/>
                    </a:cubicBezTo>
                    <a:cubicBezTo>
                      <a:pt x="842" y="67"/>
                      <a:pt x="775" y="0"/>
                      <a:pt x="693" y="0"/>
                    </a:cubicBezTo>
                    <a:cubicBezTo>
                      <a:pt x="611" y="0"/>
                      <a:pt x="544" y="67"/>
                      <a:pt x="544" y="149"/>
                    </a:cubicBezTo>
                    <a:cubicBezTo>
                      <a:pt x="544" y="213"/>
                      <a:pt x="586" y="269"/>
                      <a:pt x="643" y="289"/>
                    </a:cubicBezTo>
                    <a:cubicBezTo>
                      <a:pt x="643" y="448"/>
                      <a:pt x="643" y="448"/>
                      <a:pt x="643" y="448"/>
                    </a:cubicBezTo>
                    <a:cubicBezTo>
                      <a:pt x="299" y="472"/>
                      <a:pt x="25" y="747"/>
                      <a:pt x="0" y="1091"/>
                    </a:cubicBezTo>
                    <a:cubicBezTo>
                      <a:pt x="1386" y="1091"/>
                      <a:pt x="1386" y="1091"/>
                      <a:pt x="1386" y="1091"/>
                    </a:cubicBezTo>
                    <a:cubicBezTo>
                      <a:pt x="1361" y="747"/>
                      <a:pt x="1087" y="472"/>
                      <a:pt x="743" y="448"/>
                    </a:cubicBezTo>
                    <a:close/>
                    <a:moveTo>
                      <a:pt x="495" y="893"/>
                    </a:moveTo>
                    <a:cubicBezTo>
                      <a:pt x="467" y="893"/>
                      <a:pt x="445" y="871"/>
                      <a:pt x="445" y="843"/>
                    </a:cubicBezTo>
                    <a:cubicBezTo>
                      <a:pt x="445" y="816"/>
                      <a:pt x="467" y="794"/>
                      <a:pt x="495" y="794"/>
                    </a:cubicBezTo>
                    <a:cubicBezTo>
                      <a:pt x="522" y="794"/>
                      <a:pt x="544" y="816"/>
                      <a:pt x="544" y="843"/>
                    </a:cubicBezTo>
                    <a:cubicBezTo>
                      <a:pt x="544" y="871"/>
                      <a:pt x="522" y="893"/>
                      <a:pt x="495" y="893"/>
                    </a:cubicBezTo>
                    <a:close/>
                    <a:moveTo>
                      <a:pt x="891" y="893"/>
                    </a:moveTo>
                    <a:cubicBezTo>
                      <a:pt x="864" y="893"/>
                      <a:pt x="842" y="871"/>
                      <a:pt x="842" y="843"/>
                    </a:cubicBezTo>
                    <a:cubicBezTo>
                      <a:pt x="842" y="816"/>
                      <a:pt x="864" y="794"/>
                      <a:pt x="891" y="794"/>
                    </a:cubicBezTo>
                    <a:cubicBezTo>
                      <a:pt x="919" y="794"/>
                      <a:pt x="941" y="816"/>
                      <a:pt x="941" y="843"/>
                    </a:cubicBezTo>
                    <a:cubicBezTo>
                      <a:pt x="941" y="871"/>
                      <a:pt x="919" y="893"/>
                      <a:pt x="891" y="893"/>
                    </a:cubicBezTo>
                    <a:close/>
                  </a:path>
                </a:pathLst>
              </a:custGeom>
              <a:grpFill/>
              <a:ln w="19050">
                <a:solidFill>
                  <a:srgbClr val="0070C0"/>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7" name="Freeform 22">
                <a:extLst>
                  <a:ext uri="{FF2B5EF4-FFF2-40B4-BE49-F238E27FC236}">
                    <a16:creationId xmlns:a16="http://schemas.microsoft.com/office/drawing/2014/main" id="{AF98422F-7C8C-43C6-911A-BED02F7E226C}"/>
                  </a:ext>
                </a:extLst>
              </p:cNvPr>
              <p:cNvSpPr>
                <a:spLocks noEditPoints="1"/>
              </p:cNvSpPr>
              <p:nvPr/>
            </p:nvSpPr>
            <p:spPr bwMode="auto">
              <a:xfrm>
                <a:off x="3012795" y="6084645"/>
                <a:ext cx="292047" cy="208170"/>
              </a:xfrm>
              <a:custGeom>
                <a:avLst/>
                <a:gdLst>
                  <a:gd name="T0" fmla="*/ 0 w 1390"/>
                  <a:gd name="T1" fmla="*/ 893 h 993"/>
                  <a:gd name="T2" fmla="*/ 100 w 1390"/>
                  <a:gd name="T3" fmla="*/ 993 h 993"/>
                  <a:gd name="T4" fmla="*/ 1290 w 1390"/>
                  <a:gd name="T5" fmla="*/ 993 h 993"/>
                  <a:gd name="T6" fmla="*/ 1390 w 1390"/>
                  <a:gd name="T7" fmla="*/ 893 h 993"/>
                  <a:gd name="T8" fmla="*/ 1390 w 1390"/>
                  <a:gd name="T9" fmla="*/ 0 h 993"/>
                  <a:gd name="T10" fmla="*/ 0 w 1390"/>
                  <a:gd name="T11" fmla="*/ 0 h 993"/>
                  <a:gd name="T12" fmla="*/ 0 w 1390"/>
                  <a:gd name="T13" fmla="*/ 893 h 993"/>
                  <a:gd name="T14" fmla="*/ 1141 w 1390"/>
                  <a:gd name="T15" fmla="*/ 199 h 993"/>
                  <a:gd name="T16" fmla="*/ 1191 w 1390"/>
                  <a:gd name="T17" fmla="*/ 248 h 993"/>
                  <a:gd name="T18" fmla="*/ 1141 w 1390"/>
                  <a:gd name="T19" fmla="*/ 298 h 993"/>
                  <a:gd name="T20" fmla="*/ 1092 w 1390"/>
                  <a:gd name="T21" fmla="*/ 248 h 993"/>
                  <a:gd name="T22" fmla="*/ 1141 w 1390"/>
                  <a:gd name="T23" fmla="*/ 199 h 993"/>
                  <a:gd name="T24" fmla="*/ 943 w 1390"/>
                  <a:gd name="T25" fmla="*/ 199 h 993"/>
                  <a:gd name="T26" fmla="*/ 993 w 1390"/>
                  <a:gd name="T27" fmla="*/ 248 h 993"/>
                  <a:gd name="T28" fmla="*/ 943 w 1390"/>
                  <a:gd name="T29" fmla="*/ 298 h 993"/>
                  <a:gd name="T30" fmla="*/ 893 w 1390"/>
                  <a:gd name="T31" fmla="*/ 248 h 993"/>
                  <a:gd name="T32" fmla="*/ 943 w 1390"/>
                  <a:gd name="T33" fmla="*/ 199 h 993"/>
                  <a:gd name="T34" fmla="*/ 249 w 1390"/>
                  <a:gd name="T35" fmla="*/ 199 h 993"/>
                  <a:gd name="T36" fmla="*/ 447 w 1390"/>
                  <a:gd name="T37" fmla="*/ 199 h 993"/>
                  <a:gd name="T38" fmla="*/ 497 w 1390"/>
                  <a:gd name="T39" fmla="*/ 248 h 993"/>
                  <a:gd name="T40" fmla="*/ 447 w 1390"/>
                  <a:gd name="T41" fmla="*/ 298 h 993"/>
                  <a:gd name="T42" fmla="*/ 249 w 1390"/>
                  <a:gd name="T43" fmla="*/ 298 h 993"/>
                  <a:gd name="T44" fmla="*/ 199 w 1390"/>
                  <a:gd name="T45" fmla="*/ 248 h 993"/>
                  <a:gd name="T46" fmla="*/ 249 w 1390"/>
                  <a:gd name="T47" fmla="*/ 199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0" h="993">
                    <a:moveTo>
                      <a:pt x="0" y="893"/>
                    </a:moveTo>
                    <a:cubicBezTo>
                      <a:pt x="0" y="948"/>
                      <a:pt x="45" y="993"/>
                      <a:pt x="100" y="993"/>
                    </a:cubicBezTo>
                    <a:cubicBezTo>
                      <a:pt x="1290" y="993"/>
                      <a:pt x="1290" y="993"/>
                      <a:pt x="1290" y="993"/>
                    </a:cubicBezTo>
                    <a:cubicBezTo>
                      <a:pt x="1345" y="993"/>
                      <a:pt x="1390" y="948"/>
                      <a:pt x="1390" y="893"/>
                    </a:cubicBezTo>
                    <a:cubicBezTo>
                      <a:pt x="1390" y="0"/>
                      <a:pt x="1390" y="0"/>
                      <a:pt x="1390" y="0"/>
                    </a:cubicBezTo>
                    <a:cubicBezTo>
                      <a:pt x="0" y="0"/>
                      <a:pt x="0" y="0"/>
                      <a:pt x="0" y="0"/>
                    </a:cubicBezTo>
                    <a:lnTo>
                      <a:pt x="0" y="893"/>
                    </a:lnTo>
                    <a:close/>
                    <a:moveTo>
                      <a:pt x="1141" y="199"/>
                    </a:moveTo>
                    <a:cubicBezTo>
                      <a:pt x="1169" y="199"/>
                      <a:pt x="1191" y="221"/>
                      <a:pt x="1191" y="248"/>
                    </a:cubicBezTo>
                    <a:cubicBezTo>
                      <a:pt x="1191" y="276"/>
                      <a:pt x="1169" y="298"/>
                      <a:pt x="1141" y="298"/>
                    </a:cubicBezTo>
                    <a:cubicBezTo>
                      <a:pt x="1114" y="298"/>
                      <a:pt x="1092" y="276"/>
                      <a:pt x="1092" y="248"/>
                    </a:cubicBezTo>
                    <a:cubicBezTo>
                      <a:pt x="1092" y="221"/>
                      <a:pt x="1114" y="199"/>
                      <a:pt x="1141" y="199"/>
                    </a:cubicBezTo>
                    <a:close/>
                    <a:moveTo>
                      <a:pt x="943" y="199"/>
                    </a:moveTo>
                    <a:cubicBezTo>
                      <a:pt x="970" y="199"/>
                      <a:pt x="993" y="221"/>
                      <a:pt x="993" y="248"/>
                    </a:cubicBezTo>
                    <a:cubicBezTo>
                      <a:pt x="993" y="276"/>
                      <a:pt x="970" y="298"/>
                      <a:pt x="943" y="298"/>
                    </a:cubicBezTo>
                    <a:cubicBezTo>
                      <a:pt x="916" y="298"/>
                      <a:pt x="893" y="276"/>
                      <a:pt x="893" y="248"/>
                    </a:cubicBezTo>
                    <a:cubicBezTo>
                      <a:pt x="893" y="221"/>
                      <a:pt x="916" y="199"/>
                      <a:pt x="943" y="199"/>
                    </a:cubicBezTo>
                    <a:close/>
                    <a:moveTo>
                      <a:pt x="249" y="199"/>
                    </a:moveTo>
                    <a:cubicBezTo>
                      <a:pt x="447" y="199"/>
                      <a:pt x="447" y="199"/>
                      <a:pt x="447" y="199"/>
                    </a:cubicBezTo>
                    <a:cubicBezTo>
                      <a:pt x="474" y="199"/>
                      <a:pt x="497" y="221"/>
                      <a:pt x="497" y="248"/>
                    </a:cubicBezTo>
                    <a:cubicBezTo>
                      <a:pt x="497" y="276"/>
                      <a:pt x="474" y="298"/>
                      <a:pt x="447" y="298"/>
                    </a:cubicBezTo>
                    <a:cubicBezTo>
                      <a:pt x="249" y="298"/>
                      <a:pt x="249" y="298"/>
                      <a:pt x="249" y="298"/>
                    </a:cubicBezTo>
                    <a:cubicBezTo>
                      <a:pt x="221" y="298"/>
                      <a:pt x="199" y="276"/>
                      <a:pt x="199" y="248"/>
                    </a:cubicBezTo>
                    <a:cubicBezTo>
                      <a:pt x="199" y="221"/>
                      <a:pt x="221" y="199"/>
                      <a:pt x="249" y="199"/>
                    </a:cubicBezTo>
                    <a:close/>
                  </a:path>
                </a:pathLst>
              </a:custGeom>
              <a:grpFill/>
              <a:ln w="19050">
                <a:solidFill>
                  <a:srgbClr val="0070C0"/>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8" name="Freeform 24">
                <a:extLst>
                  <a:ext uri="{FF2B5EF4-FFF2-40B4-BE49-F238E27FC236}">
                    <a16:creationId xmlns:a16="http://schemas.microsoft.com/office/drawing/2014/main" id="{B908B129-CA65-41A8-94B3-F3F4B25E2D88}"/>
                  </a:ext>
                </a:extLst>
              </p:cNvPr>
              <p:cNvSpPr>
                <a:spLocks/>
              </p:cNvSpPr>
              <p:nvPr/>
            </p:nvSpPr>
            <p:spPr bwMode="auto">
              <a:xfrm>
                <a:off x="3315200" y="6063929"/>
                <a:ext cx="52065" cy="187177"/>
              </a:xfrm>
              <a:custGeom>
                <a:avLst/>
                <a:gdLst>
                  <a:gd name="T0" fmla="*/ 248 w 248"/>
                  <a:gd name="T1" fmla="*/ 199 h 893"/>
                  <a:gd name="T2" fmla="*/ 50 w 248"/>
                  <a:gd name="T3" fmla="*/ 0 h 893"/>
                  <a:gd name="T4" fmla="*/ 0 w 248"/>
                  <a:gd name="T5" fmla="*/ 0 h 893"/>
                  <a:gd name="T6" fmla="*/ 0 w 248"/>
                  <a:gd name="T7" fmla="*/ 347 h 893"/>
                  <a:gd name="T8" fmla="*/ 0 w 248"/>
                  <a:gd name="T9" fmla="*/ 397 h 893"/>
                  <a:gd name="T10" fmla="*/ 0 w 248"/>
                  <a:gd name="T11" fmla="*/ 842 h 893"/>
                  <a:gd name="T12" fmla="*/ 0 w 248"/>
                  <a:gd name="T13" fmla="*/ 842 h 893"/>
                  <a:gd name="T14" fmla="*/ 0 w 248"/>
                  <a:gd name="T15" fmla="*/ 843 h 893"/>
                  <a:gd name="T16" fmla="*/ 50 w 248"/>
                  <a:gd name="T17" fmla="*/ 893 h 893"/>
                  <a:gd name="T18" fmla="*/ 99 w 248"/>
                  <a:gd name="T19" fmla="*/ 843 h 893"/>
                  <a:gd name="T20" fmla="*/ 99 w 248"/>
                  <a:gd name="T21" fmla="*/ 842 h 893"/>
                  <a:gd name="T22" fmla="*/ 99 w 248"/>
                  <a:gd name="T23" fmla="*/ 842 h 893"/>
                  <a:gd name="T24" fmla="*/ 99 w 248"/>
                  <a:gd name="T25" fmla="*/ 391 h 893"/>
                  <a:gd name="T26" fmla="*/ 248 w 248"/>
                  <a:gd name="T27" fmla="*/ 199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893">
                    <a:moveTo>
                      <a:pt x="248" y="199"/>
                    </a:moveTo>
                    <a:cubicBezTo>
                      <a:pt x="248" y="89"/>
                      <a:pt x="159" y="0"/>
                      <a:pt x="50" y="0"/>
                    </a:cubicBezTo>
                    <a:cubicBezTo>
                      <a:pt x="0" y="0"/>
                      <a:pt x="0" y="0"/>
                      <a:pt x="0" y="0"/>
                    </a:cubicBezTo>
                    <a:cubicBezTo>
                      <a:pt x="0" y="347"/>
                      <a:pt x="0" y="347"/>
                      <a:pt x="0" y="347"/>
                    </a:cubicBezTo>
                    <a:cubicBezTo>
                      <a:pt x="0" y="397"/>
                      <a:pt x="0" y="397"/>
                      <a:pt x="0" y="397"/>
                    </a:cubicBezTo>
                    <a:cubicBezTo>
                      <a:pt x="0" y="842"/>
                      <a:pt x="0" y="842"/>
                      <a:pt x="0" y="842"/>
                    </a:cubicBezTo>
                    <a:cubicBezTo>
                      <a:pt x="0" y="842"/>
                      <a:pt x="0" y="842"/>
                      <a:pt x="0" y="842"/>
                    </a:cubicBezTo>
                    <a:cubicBezTo>
                      <a:pt x="0" y="842"/>
                      <a:pt x="0" y="843"/>
                      <a:pt x="0" y="843"/>
                    </a:cubicBezTo>
                    <a:cubicBezTo>
                      <a:pt x="0" y="871"/>
                      <a:pt x="22" y="893"/>
                      <a:pt x="50" y="893"/>
                    </a:cubicBezTo>
                    <a:cubicBezTo>
                      <a:pt x="77" y="893"/>
                      <a:pt x="99" y="871"/>
                      <a:pt x="99" y="843"/>
                    </a:cubicBezTo>
                    <a:cubicBezTo>
                      <a:pt x="99" y="843"/>
                      <a:pt x="99" y="842"/>
                      <a:pt x="99" y="842"/>
                    </a:cubicBezTo>
                    <a:cubicBezTo>
                      <a:pt x="99" y="842"/>
                      <a:pt x="99" y="842"/>
                      <a:pt x="99" y="842"/>
                    </a:cubicBezTo>
                    <a:cubicBezTo>
                      <a:pt x="99" y="391"/>
                      <a:pt x="99" y="391"/>
                      <a:pt x="99" y="391"/>
                    </a:cubicBezTo>
                    <a:cubicBezTo>
                      <a:pt x="185" y="369"/>
                      <a:pt x="248" y="291"/>
                      <a:pt x="248" y="199"/>
                    </a:cubicBezTo>
                    <a:close/>
                  </a:path>
                </a:pathLst>
              </a:custGeom>
              <a:grpFill/>
              <a:ln w="19050">
                <a:solidFill>
                  <a:srgbClr val="0070C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25">
                <a:extLst>
                  <a:ext uri="{FF2B5EF4-FFF2-40B4-BE49-F238E27FC236}">
                    <a16:creationId xmlns:a16="http://schemas.microsoft.com/office/drawing/2014/main" id="{CCF914D6-FD65-451B-9812-ABB9DB4A6970}"/>
                  </a:ext>
                </a:extLst>
              </p:cNvPr>
              <p:cNvSpPr>
                <a:spLocks/>
              </p:cNvSpPr>
              <p:nvPr/>
            </p:nvSpPr>
            <p:spPr bwMode="auto">
              <a:xfrm>
                <a:off x="3093714" y="6303079"/>
                <a:ext cx="130210" cy="31258"/>
              </a:xfrm>
              <a:custGeom>
                <a:avLst/>
                <a:gdLst>
                  <a:gd name="T0" fmla="*/ 310 w 620"/>
                  <a:gd name="T1" fmla="*/ 149 h 149"/>
                  <a:gd name="T2" fmla="*/ 620 w 620"/>
                  <a:gd name="T3" fmla="*/ 0 h 149"/>
                  <a:gd name="T4" fmla="*/ 0 w 620"/>
                  <a:gd name="T5" fmla="*/ 0 h 149"/>
                  <a:gd name="T6" fmla="*/ 310 w 620"/>
                  <a:gd name="T7" fmla="*/ 149 h 149"/>
                </a:gdLst>
                <a:ahLst/>
                <a:cxnLst>
                  <a:cxn ang="0">
                    <a:pos x="T0" y="T1"/>
                  </a:cxn>
                  <a:cxn ang="0">
                    <a:pos x="T2" y="T3"/>
                  </a:cxn>
                  <a:cxn ang="0">
                    <a:pos x="T4" y="T5"/>
                  </a:cxn>
                  <a:cxn ang="0">
                    <a:pos x="T6" y="T7"/>
                  </a:cxn>
                </a:cxnLst>
                <a:rect l="0" t="0" r="r" b="b"/>
                <a:pathLst>
                  <a:path w="620" h="149">
                    <a:moveTo>
                      <a:pt x="310" y="149"/>
                    </a:moveTo>
                    <a:cubicBezTo>
                      <a:pt x="435" y="149"/>
                      <a:pt x="547" y="91"/>
                      <a:pt x="620" y="0"/>
                    </a:cubicBezTo>
                    <a:cubicBezTo>
                      <a:pt x="0" y="0"/>
                      <a:pt x="0" y="0"/>
                      <a:pt x="0" y="0"/>
                    </a:cubicBezTo>
                    <a:cubicBezTo>
                      <a:pt x="73" y="91"/>
                      <a:pt x="185" y="149"/>
                      <a:pt x="310" y="149"/>
                    </a:cubicBezTo>
                    <a:close/>
                  </a:path>
                </a:pathLst>
              </a:custGeom>
              <a:grpFill/>
              <a:ln w="19050">
                <a:solidFill>
                  <a:srgbClr val="0070C0"/>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70" name="Group 69">
            <a:extLst>
              <a:ext uri="{FF2B5EF4-FFF2-40B4-BE49-F238E27FC236}">
                <a16:creationId xmlns:a16="http://schemas.microsoft.com/office/drawing/2014/main" id="{89E9C757-E0AF-4A78-A100-C70AA47C1735}"/>
              </a:ext>
            </a:extLst>
          </p:cNvPr>
          <p:cNvGrpSpPr/>
          <p:nvPr/>
        </p:nvGrpSpPr>
        <p:grpSpPr>
          <a:xfrm>
            <a:off x="3296723" y="3302075"/>
            <a:ext cx="608152" cy="608148"/>
            <a:chOff x="3762266" y="3363923"/>
            <a:chExt cx="608152" cy="608148"/>
          </a:xfrm>
        </p:grpSpPr>
        <p:sp>
          <p:nvSpPr>
            <p:cNvPr id="14" name="Oval 13">
              <a:extLst>
                <a:ext uri="{FF2B5EF4-FFF2-40B4-BE49-F238E27FC236}">
                  <a16:creationId xmlns:a16="http://schemas.microsoft.com/office/drawing/2014/main" id="{AF2DC139-92C9-47BD-A16C-058BBF0868C9}"/>
                </a:ext>
              </a:extLst>
            </p:cNvPr>
            <p:cNvSpPr/>
            <p:nvPr/>
          </p:nvSpPr>
          <p:spPr>
            <a:xfrm>
              <a:off x="3762266" y="3363923"/>
              <a:ext cx="608152" cy="608148"/>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pic>
          <p:nvPicPr>
            <p:cNvPr id="1026" name="Picture 2" descr="Image result for sap logo">
              <a:extLst>
                <a:ext uri="{FF2B5EF4-FFF2-40B4-BE49-F238E27FC236}">
                  <a16:creationId xmlns:a16="http://schemas.microsoft.com/office/drawing/2014/main" id="{25F2DBD4-0F21-4B7F-B7EF-C3C5BACA1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670" y="3475911"/>
              <a:ext cx="387264" cy="387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19F70325-679A-4535-824B-CA49C499111D}"/>
              </a:ext>
            </a:extLst>
          </p:cNvPr>
          <p:cNvGrpSpPr/>
          <p:nvPr/>
        </p:nvGrpSpPr>
        <p:grpSpPr>
          <a:xfrm>
            <a:off x="4755373" y="2162445"/>
            <a:ext cx="608152" cy="614163"/>
            <a:chOff x="7529065" y="3129203"/>
            <a:chExt cx="608152" cy="614163"/>
          </a:xfrm>
          <a:solidFill>
            <a:srgbClr val="FF0000"/>
          </a:solidFill>
        </p:grpSpPr>
        <p:sp>
          <p:nvSpPr>
            <p:cNvPr id="13" name="Oval 12">
              <a:extLst>
                <a:ext uri="{FF2B5EF4-FFF2-40B4-BE49-F238E27FC236}">
                  <a16:creationId xmlns:a16="http://schemas.microsoft.com/office/drawing/2014/main" id="{8E6E469F-1118-4D67-B7E9-D4F16D34628C}"/>
                </a:ext>
              </a:extLst>
            </p:cNvPr>
            <p:cNvSpPr/>
            <p:nvPr/>
          </p:nvSpPr>
          <p:spPr>
            <a:xfrm>
              <a:off x="7529065" y="3129203"/>
              <a:ext cx="608152" cy="61416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62" name="Freeform 25">
              <a:extLst>
                <a:ext uri="{FF2B5EF4-FFF2-40B4-BE49-F238E27FC236}">
                  <a16:creationId xmlns:a16="http://schemas.microsoft.com/office/drawing/2014/main" id="{108823C6-BDB5-4EA1-BAF7-CB0D55220560}"/>
                </a:ext>
              </a:extLst>
            </p:cNvPr>
            <p:cNvSpPr>
              <a:spLocks noEditPoints="1"/>
            </p:cNvSpPr>
            <p:nvPr/>
          </p:nvSpPr>
          <p:spPr bwMode="auto">
            <a:xfrm>
              <a:off x="7653358" y="3261495"/>
              <a:ext cx="314971" cy="304271"/>
            </a:xfrm>
            <a:custGeom>
              <a:avLst/>
              <a:gdLst>
                <a:gd name="T0" fmla="*/ 541 w 3356"/>
                <a:gd name="T1" fmla="*/ 0 h 3242"/>
                <a:gd name="T2" fmla="*/ 541 w 3356"/>
                <a:gd name="T3" fmla="*/ 756 h 3242"/>
                <a:gd name="T4" fmla="*/ 0 w 3356"/>
                <a:gd name="T5" fmla="*/ 756 h 3242"/>
                <a:gd name="T6" fmla="*/ 0 w 3356"/>
                <a:gd name="T7" fmla="*/ 2702 h 3242"/>
                <a:gd name="T8" fmla="*/ 541 w 3356"/>
                <a:gd name="T9" fmla="*/ 2702 h 3242"/>
                <a:gd name="T10" fmla="*/ 541 w 3356"/>
                <a:gd name="T11" fmla="*/ 3242 h 3242"/>
                <a:gd name="T12" fmla="*/ 3356 w 3356"/>
                <a:gd name="T13" fmla="*/ 3242 h 3242"/>
                <a:gd name="T14" fmla="*/ 3356 w 3356"/>
                <a:gd name="T15" fmla="*/ 0 h 3242"/>
                <a:gd name="T16" fmla="*/ 541 w 3356"/>
                <a:gd name="T17" fmla="*/ 0 h 3242"/>
                <a:gd name="T18" fmla="*/ 541 w 3356"/>
                <a:gd name="T19" fmla="*/ 1296 h 3242"/>
                <a:gd name="T20" fmla="*/ 827 w 3356"/>
                <a:gd name="T21" fmla="*/ 1296 h 3242"/>
                <a:gd name="T22" fmla="*/ 975 w 3356"/>
                <a:gd name="T23" fmla="*/ 1514 h 3242"/>
                <a:gd name="T24" fmla="*/ 1121 w 3356"/>
                <a:gd name="T25" fmla="*/ 1296 h 3242"/>
                <a:gd name="T26" fmla="*/ 1407 w 3356"/>
                <a:gd name="T27" fmla="*/ 1296 h 3242"/>
                <a:gd name="T28" fmla="*/ 1121 w 3356"/>
                <a:gd name="T29" fmla="*/ 1729 h 3242"/>
                <a:gd name="T30" fmla="*/ 1407 w 3356"/>
                <a:gd name="T31" fmla="*/ 2160 h 3242"/>
                <a:gd name="T32" fmla="*/ 1121 w 3356"/>
                <a:gd name="T33" fmla="*/ 2160 h 3242"/>
                <a:gd name="T34" fmla="*/ 975 w 3356"/>
                <a:gd name="T35" fmla="*/ 1945 h 3242"/>
                <a:gd name="T36" fmla="*/ 827 w 3356"/>
                <a:gd name="T37" fmla="*/ 2160 h 3242"/>
                <a:gd name="T38" fmla="*/ 541 w 3356"/>
                <a:gd name="T39" fmla="*/ 2160 h 3242"/>
                <a:gd name="T40" fmla="*/ 827 w 3356"/>
                <a:gd name="T41" fmla="*/ 1729 h 3242"/>
                <a:gd name="T42" fmla="*/ 541 w 3356"/>
                <a:gd name="T43" fmla="*/ 1296 h 3242"/>
                <a:gd name="T44" fmla="*/ 3140 w 3356"/>
                <a:gd name="T45" fmla="*/ 3025 h 3242"/>
                <a:gd name="T46" fmla="*/ 757 w 3356"/>
                <a:gd name="T47" fmla="*/ 3025 h 3242"/>
                <a:gd name="T48" fmla="*/ 757 w 3356"/>
                <a:gd name="T49" fmla="*/ 2702 h 3242"/>
                <a:gd name="T50" fmla="*/ 1948 w 3356"/>
                <a:gd name="T51" fmla="*/ 2702 h 3242"/>
                <a:gd name="T52" fmla="*/ 1948 w 3356"/>
                <a:gd name="T53" fmla="*/ 2054 h 3242"/>
                <a:gd name="T54" fmla="*/ 2815 w 3356"/>
                <a:gd name="T55" fmla="*/ 2054 h 3242"/>
                <a:gd name="T56" fmla="*/ 2815 w 3356"/>
                <a:gd name="T57" fmla="*/ 1838 h 3242"/>
                <a:gd name="T58" fmla="*/ 1948 w 3356"/>
                <a:gd name="T59" fmla="*/ 1838 h 3242"/>
                <a:gd name="T60" fmla="*/ 1948 w 3356"/>
                <a:gd name="T61" fmla="*/ 1620 h 3242"/>
                <a:gd name="T62" fmla="*/ 2815 w 3356"/>
                <a:gd name="T63" fmla="*/ 1620 h 3242"/>
                <a:gd name="T64" fmla="*/ 2815 w 3356"/>
                <a:gd name="T65" fmla="*/ 1405 h 3242"/>
                <a:gd name="T66" fmla="*/ 1948 w 3356"/>
                <a:gd name="T67" fmla="*/ 1405 h 3242"/>
                <a:gd name="T68" fmla="*/ 1948 w 3356"/>
                <a:gd name="T69" fmla="*/ 1189 h 3242"/>
                <a:gd name="T70" fmla="*/ 2815 w 3356"/>
                <a:gd name="T71" fmla="*/ 1189 h 3242"/>
                <a:gd name="T72" fmla="*/ 2815 w 3356"/>
                <a:gd name="T73" fmla="*/ 974 h 3242"/>
                <a:gd name="T74" fmla="*/ 1948 w 3356"/>
                <a:gd name="T75" fmla="*/ 974 h 3242"/>
                <a:gd name="T76" fmla="*/ 1948 w 3356"/>
                <a:gd name="T77" fmla="*/ 756 h 3242"/>
                <a:gd name="T78" fmla="*/ 757 w 3356"/>
                <a:gd name="T79" fmla="*/ 756 h 3242"/>
                <a:gd name="T80" fmla="*/ 757 w 3356"/>
                <a:gd name="T81" fmla="*/ 216 h 3242"/>
                <a:gd name="T82" fmla="*/ 3140 w 3356"/>
                <a:gd name="T83" fmla="*/ 216 h 3242"/>
                <a:gd name="T84" fmla="*/ 3140 w 3356"/>
                <a:gd name="T85" fmla="*/ 3025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56" h="3242">
                  <a:moveTo>
                    <a:pt x="541" y="0"/>
                  </a:moveTo>
                  <a:lnTo>
                    <a:pt x="541" y="756"/>
                  </a:lnTo>
                  <a:lnTo>
                    <a:pt x="0" y="756"/>
                  </a:lnTo>
                  <a:lnTo>
                    <a:pt x="0" y="2702"/>
                  </a:lnTo>
                  <a:lnTo>
                    <a:pt x="541" y="2702"/>
                  </a:lnTo>
                  <a:lnTo>
                    <a:pt x="541" y="3242"/>
                  </a:lnTo>
                  <a:lnTo>
                    <a:pt x="3356" y="3242"/>
                  </a:lnTo>
                  <a:lnTo>
                    <a:pt x="3356" y="0"/>
                  </a:lnTo>
                  <a:lnTo>
                    <a:pt x="541" y="0"/>
                  </a:lnTo>
                  <a:close/>
                  <a:moveTo>
                    <a:pt x="541" y="1296"/>
                  </a:moveTo>
                  <a:lnTo>
                    <a:pt x="827" y="1296"/>
                  </a:lnTo>
                  <a:lnTo>
                    <a:pt x="975" y="1514"/>
                  </a:lnTo>
                  <a:lnTo>
                    <a:pt x="1121" y="1296"/>
                  </a:lnTo>
                  <a:lnTo>
                    <a:pt x="1407" y="1296"/>
                  </a:lnTo>
                  <a:lnTo>
                    <a:pt x="1121" y="1729"/>
                  </a:lnTo>
                  <a:lnTo>
                    <a:pt x="1407" y="2160"/>
                  </a:lnTo>
                  <a:lnTo>
                    <a:pt x="1121" y="2160"/>
                  </a:lnTo>
                  <a:lnTo>
                    <a:pt x="975" y="1945"/>
                  </a:lnTo>
                  <a:lnTo>
                    <a:pt x="827" y="2160"/>
                  </a:lnTo>
                  <a:lnTo>
                    <a:pt x="541" y="2160"/>
                  </a:lnTo>
                  <a:lnTo>
                    <a:pt x="827" y="1729"/>
                  </a:lnTo>
                  <a:lnTo>
                    <a:pt x="541" y="1296"/>
                  </a:lnTo>
                  <a:close/>
                  <a:moveTo>
                    <a:pt x="3140" y="3025"/>
                  </a:moveTo>
                  <a:lnTo>
                    <a:pt x="757" y="3025"/>
                  </a:lnTo>
                  <a:lnTo>
                    <a:pt x="757" y="2702"/>
                  </a:lnTo>
                  <a:lnTo>
                    <a:pt x="1948" y="2702"/>
                  </a:lnTo>
                  <a:lnTo>
                    <a:pt x="1948" y="2054"/>
                  </a:lnTo>
                  <a:lnTo>
                    <a:pt x="2815" y="2054"/>
                  </a:lnTo>
                  <a:lnTo>
                    <a:pt x="2815" y="1838"/>
                  </a:lnTo>
                  <a:lnTo>
                    <a:pt x="1948" y="1838"/>
                  </a:lnTo>
                  <a:lnTo>
                    <a:pt x="1948" y="1620"/>
                  </a:lnTo>
                  <a:lnTo>
                    <a:pt x="2815" y="1620"/>
                  </a:lnTo>
                  <a:lnTo>
                    <a:pt x="2815" y="1405"/>
                  </a:lnTo>
                  <a:lnTo>
                    <a:pt x="1948" y="1405"/>
                  </a:lnTo>
                  <a:lnTo>
                    <a:pt x="1948" y="1189"/>
                  </a:lnTo>
                  <a:lnTo>
                    <a:pt x="2815" y="1189"/>
                  </a:lnTo>
                  <a:lnTo>
                    <a:pt x="2815" y="974"/>
                  </a:lnTo>
                  <a:lnTo>
                    <a:pt x="1948" y="974"/>
                  </a:lnTo>
                  <a:lnTo>
                    <a:pt x="1948" y="756"/>
                  </a:lnTo>
                  <a:lnTo>
                    <a:pt x="757" y="756"/>
                  </a:lnTo>
                  <a:lnTo>
                    <a:pt x="757" y="216"/>
                  </a:lnTo>
                  <a:lnTo>
                    <a:pt x="3140" y="216"/>
                  </a:lnTo>
                  <a:lnTo>
                    <a:pt x="3140" y="302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en-IN" b="1" dirty="0">
                <a:latin typeface="Cambria" panose="02040503050406030204" pitchFamily="18" charset="0"/>
                <a:ea typeface="Cambria" panose="02040503050406030204" pitchFamily="18" charset="0"/>
              </a:endParaRPr>
            </a:p>
          </p:txBody>
        </p:sp>
      </p:grpSp>
      <p:sp>
        <p:nvSpPr>
          <p:cNvPr id="77" name="Isosceles Triangle 76">
            <a:extLst>
              <a:ext uri="{FF2B5EF4-FFF2-40B4-BE49-F238E27FC236}">
                <a16:creationId xmlns:a16="http://schemas.microsoft.com/office/drawing/2014/main" id="{A5D0F719-0299-4DFE-A8EB-00AEDA1ABA07}"/>
              </a:ext>
            </a:extLst>
          </p:cNvPr>
          <p:cNvSpPr/>
          <p:nvPr/>
        </p:nvSpPr>
        <p:spPr>
          <a:xfrm rot="5400000">
            <a:off x="7298606" y="4589081"/>
            <a:ext cx="170392" cy="146888"/>
          </a:xfrm>
          <a:prstGeom prst="triangle">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Cambria" panose="02040503050406030204" pitchFamily="18" charset="0"/>
              <a:ea typeface="Cambria" panose="02040503050406030204" pitchFamily="18" charset="0"/>
            </a:endParaRPr>
          </a:p>
        </p:txBody>
      </p:sp>
      <p:sp>
        <p:nvSpPr>
          <p:cNvPr id="79" name="Oval 78">
            <a:extLst>
              <a:ext uri="{FF2B5EF4-FFF2-40B4-BE49-F238E27FC236}">
                <a16:creationId xmlns:a16="http://schemas.microsoft.com/office/drawing/2014/main" id="{A251277C-776C-4BB6-9B31-BE7C69109E34}"/>
              </a:ext>
            </a:extLst>
          </p:cNvPr>
          <p:cNvSpPr/>
          <p:nvPr/>
        </p:nvSpPr>
        <p:spPr>
          <a:xfrm>
            <a:off x="7685560" y="2171204"/>
            <a:ext cx="608152" cy="6141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73" name="TextBox 72">
            <a:extLst>
              <a:ext uri="{FF2B5EF4-FFF2-40B4-BE49-F238E27FC236}">
                <a16:creationId xmlns:a16="http://schemas.microsoft.com/office/drawing/2014/main" id="{599AB1B8-125C-4138-BD99-5BAC84553B07}"/>
              </a:ext>
            </a:extLst>
          </p:cNvPr>
          <p:cNvSpPr txBox="1"/>
          <p:nvPr/>
        </p:nvSpPr>
        <p:spPr>
          <a:xfrm>
            <a:off x="7822419" y="2269627"/>
            <a:ext cx="314246" cy="400110"/>
          </a:xfrm>
          <a:prstGeom prst="rect">
            <a:avLst/>
          </a:prstGeom>
          <a:noFill/>
        </p:spPr>
        <p:txBody>
          <a:bodyPr wrap="square" rtlCol="0">
            <a:spAutoFit/>
          </a:bodyPr>
          <a:lstStyle/>
          <a:p>
            <a:r>
              <a:rPr lang="en-US" sz="2000" b="1" dirty="0">
                <a:solidFill>
                  <a:schemeClr val="bg1"/>
                </a:solidFill>
              </a:rPr>
              <a:t>?</a:t>
            </a:r>
            <a:endParaRPr lang="en-US" b="1" dirty="0">
              <a:solidFill>
                <a:schemeClr val="bg1"/>
              </a:solidFill>
            </a:endParaRPr>
          </a:p>
        </p:txBody>
      </p:sp>
      <p:sp>
        <p:nvSpPr>
          <p:cNvPr id="82" name="TextBox 81">
            <a:extLst>
              <a:ext uri="{FF2B5EF4-FFF2-40B4-BE49-F238E27FC236}">
                <a16:creationId xmlns:a16="http://schemas.microsoft.com/office/drawing/2014/main" id="{908DD098-EC3E-4B8C-952C-560DBD8DEC8E}"/>
              </a:ext>
            </a:extLst>
          </p:cNvPr>
          <p:cNvSpPr txBox="1"/>
          <p:nvPr/>
        </p:nvSpPr>
        <p:spPr>
          <a:xfrm>
            <a:off x="8336386" y="1922289"/>
            <a:ext cx="917108" cy="830997"/>
          </a:xfrm>
          <a:prstGeom prst="rect">
            <a:avLst/>
          </a:prstGeom>
          <a:noFill/>
        </p:spPr>
        <p:txBody>
          <a:bodyPr wrap="square" rtlCol="0" anchor="ctr">
            <a:spAutoFit/>
          </a:bodyPr>
          <a:lstStyle/>
          <a:p>
            <a:r>
              <a:rPr lang="en-US" sz="1200" b="1" dirty="0">
                <a:solidFill>
                  <a:srgbClr val="FF0000"/>
                </a:solidFill>
                <a:latin typeface="Cambria" panose="02040503050406030204" pitchFamily="18" charset="0"/>
                <a:ea typeface="Cambria" panose="02040503050406030204" pitchFamily="18" charset="0"/>
              </a:rPr>
              <a:t>Bot prompts user for </a:t>
            </a:r>
            <a:r>
              <a:rPr lang="en-US" sz="1200" b="1" dirty="0" err="1">
                <a:solidFill>
                  <a:srgbClr val="FF0000"/>
                </a:solidFill>
                <a:latin typeface="Cambria" panose="02040503050406030204" pitchFamily="18" charset="0"/>
                <a:ea typeface="Cambria" panose="02040503050406030204" pitchFamily="18" charset="0"/>
              </a:rPr>
              <a:t>AccountID</a:t>
            </a:r>
            <a:endParaRPr lang="en-IN" sz="1200" b="1" dirty="0">
              <a:solidFill>
                <a:srgbClr val="FF0000"/>
              </a:solidFill>
              <a:latin typeface="Cambria" panose="02040503050406030204" pitchFamily="18" charset="0"/>
              <a:ea typeface="Cambria" panose="02040503050406030204" pitchFamily="18" charset="0"/>
            </a:endParaRPr>
          </a:p>
        </p:txBody>
      </p:sp>
      <p:sp>
        <p:nvSpPr>
          <p:cNvPr id="83" name="Rounded Rectangle 778">
            <a:extLst>
              <a:ext uri="{FF2B5EF4-FFF2-40B4-BE49-F238E27FC236}">
                <a16:creationId xmlns:a16="http://schemas.microsoft.com/office/drawing/2014/main" id="{7D9DCFE9-1889-4844-A4D4-E9ED92F5152E}"/>
              </a:ext>
            </a:extLst>
          </p:cNvPr>
          <p:cNvSpPr/>
          <p:nvPr/>
        </p:nvSpPr>
        <p:spPr>
          <a:xfrm flipV="1">
            <a:off x="7950824" y="1623172"/>
            <a:ext cx="1561543" cy="1877155"/>
          </a:xfrm>
          <a:custGeom>
            <a:avLst/>
            <a:gdLst>
              <a:gd name="connsiteX0" fmla="*/ 0 w 2002518"/>
              <a:gd name="connsiteY0" fmla="*/ 496484 h 2467428"/>
              <a:gd name="connsiteX1" fmla="*/ 496484 w 2002518"/>
              <a:gd name="connsiteY1" fmla="*/ 0 h 2467428"/>
              <a:gd name="connsiteX2" fmla="*/ 1506034 w 2002518"/>
              <a:gd name="connsiteY2" fmla="*/ 0 h 2467428"/>
              <a:gd name="connsiteX3" fmla="*/ 2002518 w 2002518"/>
              <a:gd name="connsiteY3" fmla="*/ 496484 h 2467428"/>
              <a:gd name="connsiteX4" fmla="*/ 2002518 w 2002518"/>
              <a:gd name="connsiteY4" fmla="*/ 1970944 h 2467428"/>
              <a:gd name="connsiteX5" fmla="*/ 1506034 w 2002518"/>
              <a:gd name="connsiteY5" fmla="*/ 2467428 h 2467428"/>
              <a:gd name="connsiteX6" fmla="*/ 496484 w 2002518"/>
              <a:gd name="connsiteY6" fmla="*/ 2467428 h 2467428"/>
              <a:gd name="connsiteX7" fmla="*/ 0 w 2002518"/>
              <a:gd name="connsiteY7" fmla="*/ 1970944 h 2467428"/>
              <a:gd name="connsiteX8" fmla="*/ 0 w 2002518"/>
              <a:gd name="connsiteY8" fmla="*/ 496484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8" fmla="*/ 587924 w 2002518"/>
              <a:gd name="connsiteY8" fmla="*/ 91440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0" fmla="*/ 1506034 w 2002518"/>
              <a:gd name="connsiteY0" fmla="*/ 0 h 2467428"/>
              <a:gd name="connsiteX1" fmla="*/ 2002518 w 2002518"/>
              <a:gd name="connsiteY1" fmla="*/ 496484 h 2467428"/>
              <a:gd name="connsiteX2" fmla="*/ 2002518 w 2002518"/>
              <a:gd name="connsiteY2" fmla="*/ 1970944 h 2467428"/>
              <a:gd name="connsiteX3" fmla="*/ 1506034 w 2002518"/>
              <a:gd name="connsiteY3" fmla="*/ 2467428 h 2467428"/>
              <a:gd name="connsiteX4" fmla="*/ 496484 w 2002518"/>
              <a:gd name="connsiteY4" fmla="*/ 2467428 h 2467428"/>
              <a:gd name="connsiteX5" fmla="*/ 0 w 2002518"/>
              <a:gd name="connsiteY5" fmla="*/ 1970944 h 2467428"/>
              <a:gd name="connsiteX6" fmla="*/ 0 w 2002518"/>
              <a:gd name="connsiteY6" fmla="*/ 496484 h 2467428"/>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 name="connsiteX5" fmla="*/ 0 w 2002518"/>
              <a:gd name="connsiteY5" fmla="*/ 0 h 1970944"/>
              <a:gd name="connsiteX0" fmla="*/ 2007280 w 2007280"/>
              <a:gd name="connsiteY0" fmla="*/ 0 h 1970944"/>
              <a:gd name="connsiteX1" fmla="*/ 2007280 w 2007280"/>
              <a:gd name="connsiteY1" fmla="*/ 1474460 h 1970944"/>
              <a:gd name="connsiteX2" fmla="*/ 1510796 w 2007280"/>
              <a:gd name="connsiteY2" fmla="*/ 1970944 h 1970944"/>
              <a:gd name="connsiteX3" fmla="*/ 501246 w 2007280"/>
              <a:gd name="connsiteY3" fmla="*/ 1970944 h 1970944"/>
              <a:gd name="connsiteX4" fmla="*/ 4762 w 2007280"/>
              <a:gd name="connsiteY4" fmla="*/ 1474460 h 1970944"/>
              <a:gd name="connsiteX5" fmla="*/ 0 w 2007280"/>
              <a:gd name="connsiteY5" fmla="*/ 152400 h 1970944"/>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 name="connsiteX0" fmla="*/ 1998885 w 1998885"/>
              <a:gd name="connsiteY0" fmla="*/ 0 h 1970944"/>
              <a:gd name="connsiteX1" fmla="*/ 1998885 w 1998885"/>
              <a:gd name="connsiteY1" fmla="*/ 1474460 h 1970944"/>
              <a:gd name="connsiteX2" fmla="*/ 1502401 w 1998885"/>
              <a:gd name="connsiteY2" fmla="*/ 1970944 h 1970944"/>
              <a:gd name="connsiteX3" fmla="*/ 492851 w 1998885"/>
              <a:gd name="connsiteY3" fmla="*/ 1970944 h 1970944"/>
              <a:gd name="connsiteX4" fmla="*/ 0 w 1998885"/>
              <a:gd name="connsiteY4" fmla="*/ 1388249 h 1970944"/>
              <a:gd name="connsiteX0" fmla="*/ 2000710 w 2000710"/>
              <a:gd name="connsiteY0" fmla="*/ 0 h 1970944"/>
              <a:gd name="connsiteX1" fmla="*/ 2000710 w 2000710"/>
              <a:gd name="connsiteY1" fmla="*/ 1474460 h 1970944"/>
              <a:gd name="connsiteX2" fmla="*/ 1504226 w 2000710"/>
              <a:gd name="connsiteY2" fmla="*/ 1970944 h 1970944"/>
              <a:gd name="connsiteX3" fmla="*/ 494676 w 2000710"/>
              <a:gd name="connsiteY3" fmla="*/ 1970944 h 1970944"/>
              <a:gd name="connsiteX4" fmla="*/ 1825 w 2000710"/>
              <a:gd name="connsiteY4" fmla="*/ 1388249 h 1970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710" h="1970944">
                <a:moveTo>
                  <a:pt x="2000710" y="0"/>
                </a:moveTo>
                <a:lnTo>
                  <a:pt x="2000710" y="1474460"/>
                </a:lnTo>
                <a:cubicBezTo>
                  <a:pt x="2000710" y="1748661"/>
                  <a:pt x="1778427" y="1970944"/>
                  <a:pt x="1504226" y="1970944"/>
                </a:cubicBezTo>
                <a:lnTo>
                  <a:pt x="494676" y="1970944"/>
                </a:lnTo>
                <a:cubicBezTo>
                  <a:pt x="220475" y="1970944"/>
                  <a:pt x="-23608" y="1823118"/>
                  <a:pt x="1825" y="1388249"/>
                </a:cubicBez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87" name="TextBox 86">
            <a:extLst>
              <a:ext uri="{FF2B5EF4-FFF2-40B4-BE49-F238E27FC236}">
                <a16:creationId xmlns:a16="http://schemas.microsoft.com/office/drawing/2014/main" id="{914478D0-9144-4158-9DE4-E8D596CECB44}"/>
              </a:ext>
            </a:extLst>
          </p:cNvPr>
          <p:cNvSpPr txBox="1"/>
          <p:nvPr/>
        </p:nvSpPr>
        <p:spPr>
          <a:xfrm>
            <a:off x="9837909" y="3402391"/>
            <a:ext cx="1060544" cy="1015663"/>
          </a:xfrm>
          <a:prstGeom prst="rect">
            <a:avLst/>
          </a:prstGeom>
          <a:noFill/>
        </p:spPr>
        <p:txBody>
          <a:bodyPr wrap="square" rtlCol="0" anchor="ctr">
            <a:spAutoFit/>
          </a:bodyPr>
          <a:lstStyle/>
          <a:p>
            <a:r>
              <a:rPr lang="en-US" sz="1200" b="1" dirty="0">
                <a:solidFill>
                  <a:srgbClr val="0070C0"/>
                </a:solidFill>
                <a:latin typeface="Cambria" panose="02040503050406030204" pitchFamily="18" charset="0"/>
                <a:ea typeface="Cambria" panose="02040503050406030204" pitchFamily="18" charset="0"/>
              </a:rPr>
              <a:t>Fetch data from Master Sheet and load into contract</a:t>
            </a:r>
            <a:endParaRPr lang="en-IN" sz="1200" b="1" dirty="0">
              <a:solidFill>
                <a:srgbClr val="0070C0"/>
              </a:solidFill>
              <a:latin typeface="Cambria" panose="02040503050406030204" pitchFamily="18" charset="0"/>
              <a:ea typeface="Cambria" panose="02040503050406030204" pitchFamily="18" charset="0"/>
            </a:endParaRPr>
          </a:p>
        </p:txBody>
      </p:sp>
      <p:sp>
        <p:nvSpPr>
          <p:cNvPr id="88" name="Rounded Rectangle 779">
            <a:extLst>
              <a:ext uri="{FF2B5EF4-FFF2-40B4-BE49-F238E27FC236}">
                <a16:creationId xmlns:a16="http://schemas.microsoft.com/office/drawing/2014/main" id="{5DEA3E06-97AF-4692-BFB0-0041FA4A81BC}"/>
              </a:ext>
            </a:extLst>
          </p:cNvPr>
          <p:cNvSpPr/>
          <p:nvPr/>
        </p:nvSpPr>
        <p:spPr>
          <a:xfrm flipV="1">
            <a:off x="9512519" y="2752044"/>
            <a:ext cx="1427819" cy="1877155"/>
          </a:xfrm>
          <a:custGeom>
            <a:avLst/>
            <a:gdLst>
              <a:gd name="connsiteX0" fmla="*/ 0 w 2002518"/>
              <a:gd name="connsiteY0" fmla="*/ 496484 h 2467428"/>
              <a:gd name="connsiteX1" fmla="*/ 496484 w 2002518"/>
              <a:gd name="connsiteY1" fmla="*/ 0 h 2467428"/>
              <a:gd name="connsiteX2" fmla="*/ 1506034 w 2002518"/>
              <a:gd name="connsiteY2" fmla="*/ 0 h 2467428"/>
              <a:gd name="connsiteX3" fmla="*/ 2002518 w 2002518"/>
              <a:gd name="connsiteY3" fmla="*/ 496484 h 2467428"/>
              <a:gd name="connsiteX4" fmla="*/ 2002518 w 2002518"/>
              <a:gd name="connsiteY4" fmla="*/ 1970944 h 2467428"/>
              <a:gd name="connsiteX5" fmla="*/ 1506034 w 2002518"/>
              <a:gd name="connsiteY5" fmla="*/ 2467428 h 2467428"/>
              <a:gd name="connsiteX6" fmla="*/ 496484 w 2002518"/>
              <a:gd name="connsiteY6" fmla="*/ 2467428 h 2467428"/>
              <a:gd name="connsiteX7" fmla="*/ 0 w 2002518"/>
              <a:gd name="connsiteY7" fmla="*/ 1970944 h 2467428"/>
              <a:gd name="connsiteX8" fmla="*/ 0 w 2002518"/>
              <a:gd name="connsiteY8" fmla="*/ 496484 h 2467428"/>
              <a:gd name="connsiteX0" fmla="*/ 496484 w 2002518"/>
              <a:gd name="connsiteY0" fmla="*/ 2467428 h 2558868"/>
              <a:gd name="connsiteX1" fmla="*/ 0 w 2002518"/>
              <a:gd name="connsiteY1" fmla="*/ 1970944 h 2558868"/>
              <a:gd name="connsiteX2" fmla="*/ 0 w 2002518"/>
              <a:gd name="connsiteY2" fmla="*/ 496484 h 2558868"/>
              <a:gd name="connsiteX3" fmla="*/ 496484 w 2002518"/>
              <a:gd name="connsiteY3" fmla="*/ 0 h 2558868"/>
              <a:gd name="connsiteX4" fmla="*/ 1506034 w 2002518"/>
              <a:gd name="connsiteY4" fmla="*/ 0 h 2558868"/>
              <a:gd name="connsiteX5" fmla="*/ 2002518 w 2002518"/>
              <a:gd name="connsiteY5" fmla="*/ 496484 h 2558868"/>
              <a:gd name="connsiteX6" fmla="*/ 2002518 w 2002518"/>
              <a:gd name="connsiteY6" fmla="*/ 1970944 h 2558868"/>
              <a:gd name="connsiteX7" fmla="*/ 1506034 w 2002518"/>
              <a:gd name="connsiteY7" fmla="*/ 2467428 h 2558868"/>
              <a:gd name="connsiteX8" fmla="*/ 587924 w 2002518"/>
              <a:gd name="connsiteY8" fmla="*/ 2558868 h 2558868"/>
              <a:gd name="connsiteX0" fmla="*/ 0 w 2002518"/>
              <a:gd name="connsiteY0" fmla="*/ 1970944 h 2558868"/>
              <a:gd name="connsiteX1" fmla="*/ 0 w 2002518"/>
              <a:gd name="connsiteY1" fmla="*/ 496484 h 2558868"/>
              <a:gd name="connsiteX2" fmla="*/ 496484 w 2002518"/>
              <a:gd name="connsiteY2" fmla="*/ 0 h 2558868"/>
              <a:gd name="connsiteX3" fmla="*/ 1506034 w 2002518"/>
              <a:gd name="connsiteY3" fmla="*/ 0 h 2558868"/>
              <a:gd name="connsiteX4" fmla="*/ 2002518 w 2002518"/>
              <a:gd name="connsiteY4" fmla="*/ 496484 h 2558868"/>
              <a:gd name="connsiteX5" fmla="*/ 2002518 w 2002518"/>
              <a:gd name="connsiteY5" fmla="*/ 1970944 h 2558868"/>
              <a:gd name="connsiteX6" fmla="*/ 1506034 w 2002518"/>
              <a:gd name="connsiteY6" fmla="*/ 2467428 h 2558868"/>
              <a:gd name="connsiteX7" fmla="*/ 587924 w 2002518"/>
              <a:gd name="connsiteY7" fmla="*/ 2558868 h 2558868"/>
              <a:gd name="connsiteX0" fmla="*/ 0 w 2002518"/>
              <a:gd name="connsiteY0" fmla="*/ 1970944 h 2467428"/>
              <a:gd name="connsiteX1" fmla="*/ 0 w 2002518"/>
              <a:gd name="connsiteY1" fmla="*/ 496484 h 2467428"/>
              <a:gd name="connsiteX2" fmla="*/ 496484 w 2002518"/>
              <a:gd name="connsiteY2" fmla="*/ 0 h 2467428"/>
              <a:gd name="connsiteX3" fmla="*/ 1506034 w 2002518"/>
              <a:gd name="connsiteY3" fmla="*/ 0 h 2467428"/>
              <a:gd name="connsiteX4" fmla="*/ 2002518 w 2002518"/>
              <a:gd name="connsiteY4" fmla="*/ 496484 h 2467428"/>
              <a:gd name="connsiteX5" fmla="*/ 2002518 w 2002518"/>
              <a:gd name="connsiteY5" fmla="*/ 1970944 h 2467428"/>
              <a:gd name="connsiteX6" fmla="*/ 1506034 w 2002518"/>
              <a:gd name="connsiteY6" fmla="*/ 2467428 h 2467428"/>
              <a:gd name="connsiteX0" fmla="*/ 0 w 2002518"/>
              <a:gd name="connsiteY0" fmla="*/ 1970944 h 1970944"/>
              <a:gd name="connsiteX1" fmla="*/ 0 w 2002518"/>
              <a:gd name="connsiteY1" fmla="*/ 496484 h 1970944"/>
              <a:gd name="connsiteX2" fmla="*/ 496484 w 2002518"/>
              <a:gd name="connsiteY2" fmla="*/ 0 h 1970944"/>
              <a:gd name="connsiteX3" fmla="*/ 1506034 w 2002518"/>
              <a:gd name="connsiteY3" fmla="*/ 0 h 1970944"/>
              <a:gd name="connsiteX4" fmla="*/ 2002518 w 2002518"/>
              <a:gd name="connsiteY4" fmla="*/ 496484 h 1970944"/>
              <a:gd name="connsiteX5" fmla="*/ 2002518 w 2002518"/>
              <a:gd name="connsiteY5" fmla="*/ 1970944 h 197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518" h="1970944">
                <a:moveTo>
                  <a:pt x="0" y="1970944"/>
                </a:moveTo>
                <a:lnTo>
                  <a:pt x="0" y="496484"/>
                </a:lnTo>
                <a:cubicBezTo>
                  <a:pt x="0" y="222283"/>
                  <a:pt x="222283" y="0"/>
                  <a:pt x="496484" y="0"/>
                </a:cubicBezTo>
                <a:lnTo>
                  <a:pt x="1506034" y="0"/>
                </a:lnTo>
                <a:cubicBezTo>
                  <a:pt x="1780235" y="0"/>
                  <a:pt x="2002518" y="222283"/>
                  <a:pt x="2002518" y="496484"/>
                </a:cubicBezTo>
                <a:lnTo>
                  <a:pt x="2002518" y="1970944"/>
                </a:ln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85" name="Oval 84">
            <a:extLst>
              <a:ext uri="{FF2B5EF4-FFF2-40B4-BE49-F238E27FC236}">
                <a16:creationId xmlns:a16="http://schemas.microsoft.com/office/drawing/2014/main" id="{1B541323-7266-4096-947F-1603E0C49147}"/>
              </a:ext>
            </a:extLst>
          </p:cNvPr>
          <p:cNvSpPr/>
          <p:nvPr/>
        </p:nvSpPr>
        <p:spPr>
          <a:xfrm>
            <a:off x="9220816" y="3513025"/>
            <a:ext cx="608152" cy="608148"/>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89" name="Freeform: Shape 88">
            <a:extLst>
              <a:ext uri="{FF2B5EF4-FFF2-40B4-BE49-F238E27FC236}">
                <a16:creationId xmlns:a16="http://schemas.microsoft.com/office/drawing/2014/main" id="{42799A31-30B7-4F14-B69E-1589199D772C}"/>
              </a:ext>
            </a:extLst>
          </p:cNvPr>
          <p:cNvSpPr/>
          <p:nvPr/>
        </p:nvSpPr>
        <p:spPr>
          <a:xfrm>
            <a:off x="9419383" y="3658283"/>
            <a:ext cx="211017" cy="318222"/>
          </a:xfrm>
          <a:custGeom>
            <a:avLst/>
            <a:gdLst>
              <a:gd name="connsiteX0" fmla="*/ 2117446 w 2362200"/>
              <a:gd name="connsiteY0" fmla="*/ 3233504 h 3238500"/>
              <a:gd name="connsiteX1" fmla="*/ 265300 w 2362200"/>
              <a:gd name="connsiteY1" fmla="*/ 3233504 h 3238500"/>
              <a:gd name="connsiteX2" fmla="*/ 7144 w 2362200"/>
              <a:gd name="connsiteY2" fmla="*/ 2983101 h 3238500"/>
              <a:gd name="connsiteX3" fmla="*/ 7144 w 2362200"/>
              <a:gd name="connsiteY3" fmla="*/ 236758 h 3238500"/>
              <a:gd name="connsiteX4" fmla="*/ 255175 w 2362200"/>
              <a:gd name="connsiteY4" fmla="*/ 7177 h 3238500"/>
              <a:gd name="connsiteX5" fmla="*/ 2113312 w 2362200"/>
              <a:gd name="connsiteY5" fmla="*/ 7177 h 3238500"/>
              <a:gd name="connsiteX6" fmla="*/ 2362514 w 2362200"/>
              <a:gd name="connsiteY6" fmla="*/ 248369 h 3238500"/>
              <a:gd name="connsiteX7" fmla="*/ 2362514 w 2362200"/>
              <a:gd name="connsiteY7" fmla="*/ 2987149 h 3238500"/>
              <a:gd name="connsiteX8" fmla="*/ 2117446 w 2362200"/>
              <a:gd name="connsiteY8" fmla="*/ 3233504 h 3238500"/>
              <a:gd name="connsiteX9" fmla="*/ 1058437 w 2362200"/>
              <a:gd name="connsiteY9" fmla="*/ 632988 h 3238500"/>
              <a:gd name="connsiteX10" fmla="*/ 438922 w 2362200"/>
              <a:gd name="connsiteY10" fmla="*/ 632988 h 3238500"/>
              <a:gd name="connsiteX11" fmla="*/ 379066 w 2362200"/>
              <a:gd name="connsiteY11" fmla="*/ 693186 h 3238500"/>
              <a:gd name="connsiteX12" fmla="*/ 438922 w 2362200"/>
              <a:gd name="connsiteY12" fmla="*/ 752918 h 3238500"/>
              <a:gd name="connsiteX13" fmla="*/ 1058437 w 2362200"/>
              <a:gd name="connsiteY13" fmla="*/ 752918 h 3238500"/>
              <a:gd name="connsiteX14" fmla="*/ 1118292 w 2362200"/>
              <a:gd name="connsiteY14" fmla="*/ 693186 h 3238500"/>
              <a:gd name="connsiteX15" fmla="*/ 1058437 w 2362200"/>
              <a:gd name="connsiteY15" fmla="*/ 632988 h 3238500"/>
              <a:gd name="connsiteX16" fmla="*/ 1062123 w 2362200"/>
              <a:gd name="connsiteY16" fmla="*/ 880962 h 3238500"/>
              <a:gd name="connsiteX17" fmla="*/ 438922 w 2362200"/>
              <a:gd name="connsiteY17" fmla="*/ 880962 h 3238500"/>
              <a:gd name="connsiteX18" fmla="*/ 379066 w 2362200"/>
              <a:gd name="connsiteY18" fmla="*/ 940760 h 3238500"/>
              <a:gd name="connsiteX19" fmla="*/ 438922 w 2362200"/>
              <a:gd name="connsiteY19" fmla="*/ 1000730 h 3238500"/>
              <a:gd name="connsiteX20" fmla="*/ 1062123 w 2362200"/>
              <a:gd name="connsiteY20" fmla="*/ 1000730 h 3238500"/>
              <a:gd name="connsiteX21" fmla="*/ 1122464 w 2362200"/>
              <a:gd name="connsiteY21" fmla="*/ 940760 h 3238500"/>
              <a:gd name="connsiteX22" fmla="*/ 1062123 w 2362200"/>
              <a:gd name="connsiteY22" fmla="*/ 880962 h 3238500"/>
              <a:gd name="connsiteX23" fmla="*/ 1062123 w 2362200"/>
              <a:gd name="connsiteY23" fmla="*/ 1128526 h 3238500"/>
              <a:gd name="connsiteX24" fmla="*/ 438922 w 2362200"/>
              <a:gd name="connsiteY24" fmla="*/ 1128526 h 3238500"/>
              <a:gd name="connsiteX25" fmla="*/ 379066 w 2362200"/>
              <a:gd name="connsiteY25" fmla="*/ 1188496 h 3238500"/>
              <a:gd name="connsiteX26" fmla="*/ 438922 w 2362200"/>
              <a:gd name="connsiteY26" fmla="*/ 1248780 h 3238500"/>
              <a:gd name="connsiteX27" fmla="*/ 1062123 w 2362200"/>
              <a:gd name="connsiteY27" fmla="*/ 1248780 h 3238500"/>
              <a:gd name="connsiteX28" fmla="*/ 1122464 w 2362200"/>
              <a:gd name="connsiteY28" fmla="*/ 1188496 h 3238500"/>
              <a:gd name="connsiteX29" fmla="*/ 1062123 w 2362200"/>
              <a:gd name="connsiteY29" fmla="*/ 1128526 h 3238500"/>
              <a:gd name="connsiteX30" fmla="*/ 1869386 w 2362200"/>
              <a:gd name="connsiteY30" fmla="*/ 1500440 h 3238500"/>
              <a:gd name="connsiteX31" fmla="*/ 498834 w 2362200"/>
              <a:gd name="connsiteY31" fmla="*/ 1500440 h 3238500"/>
              <a:gd name="connsiteX32" fmla="*/ 379066 w 2362200"/>
              <a:gd name="connsiteY32" fmla="*/ 1620207 h 3238500"/>
              <a:gd name="connsiteX33" fmla="*/ 498834 w 2362200"/>
              <a:gd name="connsiteY33" fmla="*/ 1744013 h 3238500"/>
              <a:gd name="connsiteX34" fmla="*/ 1869386 w 2362200"/>
              <a:gd name="connsiteY34" fmla="*/ 1744013 h 3238500"/>
              <a:gd name="connsiteX35" fmla="*/ 1989496 w 2362200"/>
              <a:gd name="connsiteY35" fmla="*/ 1620207 h 3238500"/>
              <a:gd name="connsiteX36" fmla="*/ 1869386 w 2362200"/>
              <a:gd name="connsiteY36" fmla="*/ 1500440 h 3238500"/>
              <a:gd name="connsiteX37" fmla="*/ 1869386 w 2362200"/>
              <a:gd name="connsiteY37" fmla="*/ 1995730 h 3238500"/>
              <a:gd name="connsiteX38" fmla="*/ 498834 w 2362200"/>
              <a:gd name="connsiteY38" fmla="*/ 1995730 h 3238500"/>
              <a:gd name="connsiteX39" fmla="*/ 379066 w 2362200"/>
              <a:gd name="connsiteY39" fmla="*/ 2119841 h 3238500"/>
              <a:gd name="connsiteX40" fmla="*/ 498834 w 2362200"/>
              <a:gd name="connsiteY40" fmla="*/ 2239723 h 3238500"/>
              <a:gd name="connsiteX41" fmla="*/ 1869386 w 2362200"/>
              <a:gd name="connsiteY41" fmla="*/ 2239723 h 3238500"/>
              <a:gd name="connsiteX42" fmla="*/ 1989496 w 2362200"/>
              <a:gd name="connsiteY42" fmla="*/ 2119841 h 3238500"/>
              <a:gd name="connsiteX43" fmla="*/ 1869386 w 2362200"/>
              <a:gd name="connsiteY43" fmla="*/ 1995730 h 3238500"/>
              <a:gd name="connsiteX44" fmla="*/ 1869386 w 2362200"/>
              <a:gd name="connsiteY44" fmla="*/ 2491325 h 3238500"/>
              <a:gd name="connsiteX45" fmla="*/ 498834 w 2362200"/>
              <a:gd name="connsiteY45" fmla="*/ 2491325 h 3238500"/>
              <a:gd name="connsiteX46" fmla="*/ 379066 w 2362200"/>
              <a:gd name="connsiteY46" fmla="*/ 2611674 h 3238500"/>
              <a:gd name="connsiteX47" fmla="*/ 498834 w 2362200"/>
              <a:gd name="connsiteY47" fmla="*/ 2735270 h 3238500"/>
              <a:gd name="connsiteX48" fmla="*/ 1869386 w 2362200"/>
              <a:gd name="connsiteY48" fmla="*/ 2735270 h 3238500"/>
              <a:gd name="connsiteX49" fmla="*/ 1989496 w 2362200"/>
              <a:gd name="connsiteY49" fmla="*/ 2611674 h 3238500"/>
              <a:gd name="connsiteX50" fmla="*/ 1869386 w 2362200"/>
              <a:gd name="connsiteY50" fmla="*/ 2491325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62200" h="3238500">
                <a:moveTo>
                  <a:pt x="2117446" y="3233504"/>
                </a:moveTo>
                <a:lnTo>
                  <a:pt x="265300" y="3233504"/>
                </a:lnTo>
                <a:cubicBezTo>
                  <a:pt x="17669" y="3233504"/>
                  <a:pt x="7144" y="2983101"/>
                  <a:pt x="7144" y="2983101"/>
                </a:cubicBezTo>
                <a:lnTo>
                  <a:pt x="7144" y="236758"/>
                </a:lnTo>
                <a:cubicBezTo>
                  <a:pt x="7144" y="-920"/>
                  <a:pt x="255175" y="7177"/>
                  <a:pt x="255175" y="7177"/>
                </a:cubicBezTo>
                <a:lnTo>
                  <a:pt x="2113312" y="7177"/>
                </a:lnTo>
                <a:cubicBezTo>
                  <a:pt x="2340550" y="7177"/>
                  <a:pt x="2362514" y="248369"/>
                  <a:pt x="2362514" y="248369"/>
                </a:cubicBezTo>
                <a:lnTo>
                  <a:pt x="2362514" y="2987149"/>
                </a:lnTo>
                <a:cubicBezTo>
                  <a:pt x="2362524" y="2987159"/>
                  <a:pt x="2372706" y="3233504"/>
                  <a:pt x="2117446" y="3233504"/>
                </a:cubicBezTo>
                <a:close/>
                <a:moveTo>
                  <a:pt x="1058437" y="632988"/>
                </a:moveTo>
                <a:lnTo>
                  <a:pt x="438922" y="632988"/>
                </a:lnTo>
                <a:cubicBezTo>
                  <a:pt x="405689" y="632988"/>
                  <a:pt x="379066" y="659763"/>
                  <a:pt x="379066" y="693186"/>
                </a:cubicBezTo>
                <a:cubicBezTo>
                  <a:pt x="379066" y="726276"/>
                  <a:pt x="405689" y="752918"/>
                  <a:pt x="438922" y="752918"/>
                </a:cubicBezTo>
                <a:lnTo>
                  <a:pt x="1058437" y="752918"/>
                </a:lnTo>
                <a:cubicBezTo>
                  <a:pt x="1091727" y="752918"/>
                  <a:pt x="1118292" y="726267"/>
                  <a:pt x="1118292" y="693186"/>
                </a:cubicBezTo>
                <a:cubicBezTo>
                  <a:pt x="1118292" y="659754"/>
                  <a:pt x="1091727" y="632988"/>
                  <a:pt x="1058437" y="632988"/>
                </a:cubicBezTo>
                <a:close/>
                <a:moveTo>
                  <a:pt x="1062123" y="880962"/>
                </a:moveTo>
                <a:lnTo>
                  <a:pt x="438922" y="880962"/>
                </a:lnTo>
                <a:cubicBezTo>
                  <a:pt x="405689" y="880962"/>
                  <a:pt x="379066" y="907556"/>
                  <a:pt x="379066" y="940760"/>
                </a:cubicBezTo>
                <a:cubicBezTo>
                  <a:pt x="379066" y="973964"/>
                  <a:pt x="405689" y="1000730"/>
                  <a:pt x="438922" y="1000730"/>
                </a:cubicBezTo>
                <a:lnTo>
                  <a:pt x="1062123" y="1000730"/>
                </a:lnTo>
                <a:cubicBezTo>
                  <a:pt x="1095356" y="1000730"/>
                  <a:pt x="1122464" y="973907"/>
                  <a:pt x="1122464" y="940760"/>
                </a:cubicBezTo>
                <a:cubicBezTo>
                  <a:pt x="1122464" y="907613"/>
                  <a:pt x="1095356" y="880962"/>
                  <a:pt x="1062123" y="880962"/>
                </a:cubicBezTo>
                <a:close/>
                <a:moveTo>
                  <a:pt x="1062123" y="1128526"/>
                </a:moveTo>
                <a:lnTo>
                  <a:pt x="438922" y="1128526"/>
                </a:lnTo>
                <a:cubicBezTo>
                  <a:pt x="405689" y="1128526"/>
                  <a:pt x="379066" y="1155587"/>
                  <a:pt x="379066" y="1188496"/>
                </a:cubicBezTo>
                <a:cubicBezTo>
                  <a:pt x="379066" y="1221643"/>
                  <a:pt x="405689" y="1248780"/>
                  <a:pt x="438922" y="1248780"/>
                </a:cubicBezTo>
                <a:lnTo>
                  <a:pt x="1062123" y="1248780"/>
                </a:lnTo>
                <a:cubicBezTo>
                  <a:pt x="1095356" y="1248780"/>
                  <a:pt x="1122464" y="1221643"/>
                  <a:pt x="1122464" y="1188496"/>
                </a:cubicBezTo>
                <a:cubicBezTo>
                  <a:pt x="1122474" y="1155587"/>
                  <a:pt x="1095356" y="1128526"/>
                  <a:pt x="1062123" y="1128526"/>
                </a:cubicBezTo>
                <a:close/>
                <a:moveTo>
                  <a:pt x="1869386" y="1500440"/>
                </a:moveTo>
                <a:lnTo>
                  <a:pt x="498834" y="1500440"/>
                </a:lnTo>
                <a:cubicBezTo>
                  <a:pt x="432768" y="1500440"/>
                  <a:pt x="379066" y="1554084"/>
                  <a:pt x="379066" y="1620207"/>
                </a:cubicBezTo>
                <a:cubicBezTo>
                  <a:pt x="379066" y="1686587"/>
                  <a:pt x="432768" y="1744013"/>
                  <a:pt x="498834" y="1744013"/>
                </a:cubicBezTo>
                <a:lnTo>
                  <a:pt x="1869386" y="1744013"/>
                </a:lnTo>
                <a:cubicBezTo>
                  <a:pt x="1935680" y="1744013"/>
                  <a:pt x="1989496" y="1686587"/>
                  <a:pt x="1989496" y="1620207"/>
                </a:cubicBezTo>
                <a:cubicBezTo>
                  <a:pt x="1989553" y="1554094"/>
                  <a:pt x="1935680" y="1500440"/>
                  <a:pt x="1869386" y="1500440"/>
                </a:cubicBezTo>
                <a:close/>
                <a:moveTo>
                  <a:pt x="1869386" y="1995730"/>
                </a:moveTo>
                <a:lnTo>
                  <a:pt x="498834" y="1995730"/>
                </a:lnTo>
                <a:cubicBezTo>
                  <a:pt x="432768" y="1995730"/>
                  <a:pt x="379066" y="2053556"/>
                  <a:pt x="379066" y="2119841"/>
                </a:cubicBezTo>
                <a:cubicBezTo>
                  <a:pt x="379066" y="2185906"/>
                  <a:pt x="432768" y="2239723"/>
                  <a:pt x="498834" y="2239723"/>
                </a:cubicBezTo>
                <a:lnTo>
                  <a:pt x="1869386" y="2239723"/>
                </a:lnTo>
                <a:cubicBezTo>
                  <a:pt x="1935680" y="2239723"/>
                  <a:pt x="1989496" y="2185906"/>
                  <a:pt x="1989496" y="2119841"/>
                </a:cubicBezTo>
                <a:cubicBezTo>
                  <a:pt x="1989553" y="2053556"/>
                  <a:pt x="1935680" y="1995730"/>
                  <a:pt x="1869386" y="1995730"/>
                </a:cubicBezTo>
                <a:close/>
                <a:moveTo>
                  <a:pt x="1869386" y="2491325"/>
                </a:moveTo>
                <a:lnTo>
                  <a:pt x="498834" y="2491325"/>
                </a:lnTo>
                <a:cubicBezTo>
                  <a:pt x="432768" y="2491325"/>
                  <a:pt x="379066" y="2545094"/>
                  <a:pt x="379066" y="2611674"/>
                </a:cubicBezTo>
                <a:cubicBezTo>
                  <a:pt x="379066" y="2677672"/>
                  <a:pt x="432768" y="2735270"/>
                  <a:pt x="498834" y="2735270"/>
                </a:cubicBezTo>
                <a:lnTo>
                  <a:pt x="1869386" y="2735270"/>
                </a:lnTo>
                <a:cubicBezTo>
                  <a:pt x="1935680" y="2735270"/>
                  <a:pt x="1989496" y="2677672"/>
                  <a:pt x="1989496" y="2611674"/>
                </a:cubicBezTo>
                <a:cubicBezTo>
                  <a:pt x="1989553" y="2545094"/>
                  <a:pt x="1935680" y="2491325"/>
                  <a:pt x="1869386" y="2491325"/>
                </a:cubicBezTo>
                <a:close/>
              </a:path>
            </a:pathLst>
          </a:custGeom>
          <a:solidFill>
            <a:srgbClr val="0070C0"/>
          </a:solidFill>
          <a:ln w="9525" cap="flat">
            <a:solidFill>
              <a:srgbClr val="0070C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15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Robotic Process Automation Spectrum</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DBCFBA1-C46F-499F-97A6-D90735C61602}" type="slidenum">
              <a:rPr kumimoji="0" lang="en-US" sz="16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Title 1">
            <a:extLst>
              <a:ext uri="{FF2B5EF4-FFF2-40B4-BE49-F238E27FC236}">
                <a16:creationId xmlns:a16="http://schemas.microsoft.com/office/drawing/2014/main" id="{3FF4E1AB-8BE2-4E32-A097-1CC771F7683F}"/>
              </a:ext>
            </a:extLst>
          </p:cNvPr>
          <p:cNvSpPr txBox="1">
            <a:spLocks/>
          </p:cNvSpPr>
          <p:nvPr/>
        </p:nvSpPr>
        <p:spPr>
          <a:xfrm>
            <a:off x="-1" y="0"/>
            <a:ext cx="12191999" cy="867064"/>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a:lstStyle>
          <a:p>
            <a:r>
              <a:rPr lang="en-US" dirty="0">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Project 2: Sales Order Contract Creation in SAP </a:t>
            </a:r>
            <a:r>
              <a:rPr lang="en-US" dirty="0" err="1">
                <a:solidFill>
                  <a:schemeClr val="tx1"/>
                </a:solidFill>
                <a:latin typeface="Calibri" panose="020F0502020204030204" pitchFamily="34" charset="0"/>
                <a:cs typeface="Calibri" panose="020F0502020204030204" pitchFamily="34" charset="0"/>
              </a:rPr>
              <a:t>ByDesign</a:t>
            </a:r>
            <a:endParaRPr lang="en-IN" dirty="0">
              <a:solidFill>
                <a:schemeClr val="tx1"/>
              </a:solidFill>
              <a:latin typeface="Calibri" panose="020F0502020204030204" pitchFamily="34" charset="0"/>
              <a:cs typeface="Calibri" panose="020F0502020204030204" pitchFamily="34" charset="0"/>
            </a:endParaRPr>
          </a:p>
        </p:txBody>
      </p:sp>
      <p:sp>
        <p:nvSpPr>
          <p:cNvPr id="109" name="TextBox 108">
            <a:extLst>
              <a:ext uri="{FF2B5EF4-FFF2-40B4-BE49-F238E27FC236}">
                <a16:creationId xmlns:a16="http://schemas.microsoft.com/office/drawing/2014/main" id="{63109D76-9F25-4499-B237-D055BE153291}"/>
              </a:ext>
            </a:extLst>
          </p:cNvPr>
          <p:cNvSpPr txBox="1"/>
          <p:nvPr/>
        </p:nvSpPr>
        <p:spPr>
          <a:xfrm>
            <a:off x="11255433" y="0"/>
            <a:ext cx="93656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Week 8-12</a:t>
            </a:r>
          </a:p>
        </p:txBody>
      </p:sp>
      <p:sp>
        <p:nvSpPr>
          <p:cNvPr id="110" name="Rectangle 109">
            <a:extLst>
              <a:ext uri="{FF2B5EF4-FFF2-40B4-BE49-F238E27FC236}">
                <a16:creationId xmlns:a16="http://schemas.microsoft.com/office/drawing/2014/main" id="{C485870F-18A8-45E1-8A32-F5D64FFC58AA}"/>
              </a:ext>
            </a:extLst>
          </p:cNvPr>
          <p:cNvSpPr/>
          <p:nvPr/>
        </p:nvSpPr>
        <p:spPr>
          <a:xfrm>
            <a:off x="11501795" y="6478390"/>
            <a:ext cx="690205"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pic>
        <p:nvPicPr>
          <p:cNvPr id="6" name="My Video">
            <a:hlinkClick r:id="" action="ppaction://media"/>
            <a:extLst>
              <a:ext uri="{FF2B5EF4-FFF2-40B4-BE49-F238E27FC236}">
                <a16:creationId xmlns:a16="http://schemas.microsoft.com/office/drawing/2014/main" id="{FD94C017-D346-4F07-87AB-0369CFFC2D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6891" y="735918"/>
            <a:ext cx="8918213" cy="5573883"/>
          </a:xfrm>
          <a:prstGeom prst="rect">
            <a:avLst/>
          </a:prstGeom>
        </p:spPr>
      </p:pic>
    </p:spTree>
    <p:extLst>
      <p:ext uri="{BB962C8B-B14F-4D97-AF65-F5344CB8AC3E}">
        <p14:creationId xmlns:p14="http://schemas.microsoft.com/office/powerpoint/2010/main" val="232783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Robotic Process Automation Spectrum</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DBCFBA1-C46F-499F-97A6-D90735C61602}" type="slidenum">
              <a:rPr kumimoji="0" lang="en-US" sz="16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Title 1">
            <a:extLst>
              <a:ext uri="{FF2B5EF4-FFF2-40B4-BE49-F238E27FC236}">
                <a16:creationId xmlns:a16="http://schemas.microsoft.com/office/drawing/2014/main" id="{3FF4E1AB-8BE2-4E32-A097-1CC771F7683F}"/>
              </a:ext>
            </a:extLst>
          </p:cNvPr>
          <p:cNvSpPr txBox="1">
            <a:spLocks/>
          </p:cNvSpPr>
          <p:nvPr/>
        </p:nvSpPr>
        <p:spPr>
          <a:xfrm>
            <a:off x="-1" y="0"/>
            <a:ext cx="12191999" cy="867064"/>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a:lstStyle>
          <a:p>
            <a:r>
              <a:rPr lang="en-US" dirty="0">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Summary</a:t>
            </a:r>
            <a:endParaRPr lang="en-IN" dirty="0">
              <a:solidFill>
                <a:schemeClr val="tx1"/>
              </a:solidFill>
              <a:latin typeface="Calibri" panose="020F0502020204030204" pitchFamily="34" charset="0"/>
              <a:cs typeface="Calibri" panose="020F0502020204030204" pitchFamily="34" charset="0"/>
            </a:endParaRPr>
          </a:p>
        </p:txBody>
      </p:sp>
      <p:sp>
        <p:nvSpPr>
          <p:cNvPr id="110" name="Rectangle 109">
            <a:extLst>
              <a:ext uri="{FF2B5EF4-FFF2-40B4-BE49-F238E27FC236}">
                <a16:creationId xmlns:a16="http://schemas.microsoft.com/office/drawing/2014/main" id="{C485870F-18A8-45E1-8A32-F5D64FFC58AA}"/>
              </a:ext>
            </a:extLst>
          </p:cNvPr>
          <p:cNvSpPr/>
          <p:nvPr/>
        </p:nvSpPr>
        <p:spPr>
          <a:xfrm>
            <a:off x="11471561" y="6474991"/>
            <a:ext cx="720437"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grpSp>
        <p:nvGrpSpPr>
          <p:cNvPr id="24" name="Group 23">
            <a:extLst>
              <a:ext uri="{FF2B5EF4-FFF2-40B4-BE49-F238E27FC236}">
                <a16:creationId xmlns:a16="http://schemas.microsoft.com/office/drawing/2014/main" id="{242ADF5E-51DF-455E-BFD2-EFD0A9EFD81A}"/>
              </a:ext>
            </a:extLst>
          </p:cNvPr>
          <p:cNvGrpSpPr/>
          <p:nvPr/>
        </p:nvGrpSpPr>
        <p:grpSpPr>
          <a:xfrm>
            <a:off x="339654" y="1245191"/>
            <a:ext cx="5826661" cy="2960114"/>
            <a:chOff x="6439613" y="2763908"/>
            <a:chExt cx="5262037" cy="1651110"/>
          </a:xfrm>
        </p:grpSpPr>
        <p:grpSp>
          <p:nvGrpSpPr>
            <p:cNvPr id="25" name="Group 24">
              <a:extLst>
                <a:ext uri="{FF2B5EF4-FFF2-40B4-BE49-F238E27FC236}">
                  <a16:creationId xmlns:a16="http://schemas.microsoft.com/office/drawing/2014/main" id="{C7088EF5-5101-4EC2-9D85-860F9CDCFD64}"/>
                </a:ext>
              </a:extLst>
            </p:cNvPr>
            <p:cNvGrpSpPr/>
            <p:nvPr/>
          </p:nvGrpSpPr>
          <p:grpSpPr>
            <a:xfrm>
              <a:off x="6460711" y="2763908"/>
              <a:ext cx="5227450" cy="400110"/>
              <a:chOff x="645104" y="5049081"/>
              <a:chExt cx="5227450" cy="400110"/>
            </a:xfrm>
          </p:grpSpPr>
          <p:sp>
            <p:nvSpPr>
              <p:cNvPr id="35" name="Rectangle 34">
                <a:extLst>
                  <a:ext uri="{FF2B5EF4-FFF2-40B4-BE49-F238E27FC236}">
                    <a16:creationId xmlns:a16="http://schemas.microsoft.com/office/drawing/2014/main" id="{D64D3EBC-B538-4BFA-936B-A35EA07C75CF}"/>
                  </a:ext>
                </a:extLst>
              </p:cNvPr>
              <p:cNvSpPr/>
              <p:nvPr/>
            </p:nvSpPr>
            <p:spPr>
              <a:xfrm>
                <a:off x="645104" y="5049081"/>
                <a:ext cx="561755" cy="400110"/>
              </a:xfrm>
              <a:prstGeom prst="rect">
                <a:avLst/>
              </a:prstGeom>
            </p:spPr>
            <p:txBody>
              <a:bodyPr wrap="none">
                <a:spAutoFit/>
              </a:bodyPr>
              <a:lstStyle/>
              <a:p>
                <a:r>
                  <a:rPr lang="en-US" sz="2000" b="1" dirty="0">
                    <a:solidFill>
                      <a:srgbClr val="2C2C2C">
                        <a:lumMod val="50000"/>
                        <a:lumOff val="50000"/>
                      </a:srgbClr>
                    </a:solidFill>
                    <a:latin typeface="Verdana" panose="020B0604030504040204" pitchFamily="34" charset="0"/>
                    <a:ea typeface="Verdana" panose="020B0604030504040204" pitchFamily="34" charset="0"/>
                  </a:rPr>
                  <a:t>01</a:t>
                </a:r>
                <a:endParaRPr lang="en-IN" sz="2000" dirty="0">
                  <a:solidFill>
                    <a:srgbClr val="2C2C2C">
                      <a:lumMod val="50000"/>
                      <a:lumOff val="50000"/>
                    </a:srgbClr>
                  </a:solidFill>
                  <a:latin typeface="Calibri" panose="020F0502020204030204"/>
                </a:endParaRPr>
              </a:p>
            </p:txBody>
          </p:sp>
          <p:sp>
            <p:nvSpPr>
              <p:cNvPr id="36" name="Rectangle 35">
                <a:extLst>
                  <a:ext uri="{FF2B5EF4-FFF2-40B4-BE49-F238E27FC236}">
                    <a16:creationId xmlns:a16="http://schemas.microsoft.com/office/drawing/2014/main" id="{72334A0B-519A-4965-9832-3391B6EF1BFA}"/>
                  </a:ext>
                </a:extLst>
              </p:cNvPr>
              <p:cNvSpPr/>
              <p:nvPr/>
            </p:nvSpPr>
            <p:spPr>
              <a:xfrm>
                <a:off x="1343572" y="5080124"/>
                <a:ext cx="4528982" cy="154506"/>
              </a:xfrm>
              <a:prstGeom prst="rect">
                <a:avLst/>
              </a:prstGeom>
            </p:spPr>
            <p:txBody>
              <a:bodyPr wrap="square">
                <a:spAutoFit/>
              </a:bodyPr>
              <a:lstStyle/>
              <a:p>
                <a:r>
                  <a:rPr lang="en-US" sz="1200" dirty="0">
                    <a:cs typeface="Arial" panose="020B0604020202020204" pitchFamily="34" charset="0"/>
                  </a:rPr>
                  <a:t>AI improves ERP systems by increasing operational efficiency</a:t>
                </a:r>
              </a:p>
            </p:txBody>
          </p:sp>
        </p:grpSp>
        <p:grpSp>
          <p:nvGrpSpPr>
            <p:cNvPr id="26" name="Group 25">
              <a:extLst>
                <a:ext uri="{FF2B5EF4-FFF2-40B4-BE49-F238E27FC236}">
                  <a16:creationId xmlns:a16="http://schemas.microsoft.com/office/drawing/2014/main" id="{AF7C03D3-CED4-4CA1-A1F8-ADEC937046F9}"/>
                </a:ext>
              </a:extLst>
            </p:cNvPr>
            <p:cNvGrpSpPr/>
            <p:nvPr/>
          </p:nvGrpSpPr>
          <p:grpSpPr>
            <a:xfrm>
              <a:off x="6460833" y="3144345"/>
              <a:ext cx="5237078" cy="430887"/>
              <a:chOff x="645226" y="4550756"/>
              <a:chExt cx="5237078" cy="430887"/>
            </a:xfrm>
          </p:grpSpPr>
          <p:sp>
            <p:nvSpPr>
              <p:cNvPr id="33" name="Rectangle 32">
                <a:extLst>
                  <a:ext uri="{FF2B5EF4-FFF2-40B4-BE49-F238E27FC236}">
                    <a16:creationId xmlns:a16="http://schemas.microsoft.com/office/drawing/2014/main" id="{1DDE1324-399E-4802-B9F8-993B1AE7CADB}"/>
                  </a:ext>
                </a:extLst>
              </p:cNvPr>
              <p:cNvSpPr/>
              <p:nvPr/>
            </p:nvSpPr>
            <p:spPr>
              <a:xfrm>
                <a:off x="645226" y="4581533"/>
                <a:ext cx="561755" cy="400110"/>
              </a:xfrm>
              <a:prstGeom prst="rect">
                <a:avLst/>
              </a:prstGeom>
            </p:spPr>
            <p:txBody>
              <a:bodyPr wrap="none">
                <a:spAutoFit/>
              </a:bodyPr>
              <a:lstStyle/>
              <a:p>
                <a:r>
                  <a:rPr lang="en-US" sz="2000" b="1" dirty="0">
                    <a:solidFill>
                      <a:srgbClr val="2C2C2C">
                        <a:lumMod val="50000"/>
                        <a:lumOff val="50000"/>
                      </a:srgbClr>
                    </a:solidFill>
                    <a:latin typeface="Verdana" panose="020B0604030504040204" pitchFamily="34" charset="0"/>
                    <a:ea typeface="Verdana" panose="020B0604030504040204" pitchFamily="34" charset="0"/>
                  </a:rPr>
                  <a:t>02</a:t>
                </a:r>
                <a:endParaRPr lang="en-IN" sz="2000" dirty="0">
                  <a:solidFill>
                    <a:srgbClr val="2C2C2C">
                      <a:lumMod val="50000"/>
                      <a:lumOff val="50000"/>
                    </a:srgbClr>
                  </a:solidFill>
                  <a:latin typeface="Calibri" panose="020F0502020204030204"/>
                </a:endParaRPr>
              </a:p>
            </p:txBody>
          </p:sp>
          <p:sp>
            <p:nvSpPr>
              <p:cNvPr id="34" name="Rectangle 33">
                <a:extLst>
                  <a:ext uri="{FF2B5EF4-FFF2-40B4-BE49-F238E27FC236}">
                    <a16:creationId xmlns:a16="http://schemas.microsoft.com/office/drawing/2014/main" id="{B4043033-D3A4-46B7-89CF-DC8372B6699B}"/>
                  </a:ext>
                </a:extLst>
              </p:cNvPr>
              <p:cNvSpPr/>
              <p:nvPr/>
            </p:nvSpPr>
            <p:spPr>
              <a:xfrm>
                <a:off x="1353322" y="4550756"/>
                <a:ext cx="4528982" cy="257510"/>
              </a:xfrm>
              <a:prstGeom prst="rect">
                <a:avLst/>
              </a:prstGeom>
            </p:spPr>
            <p:txBody>
              <a:bodyPr wrap="square">
                <a:spAutoFit/>
              </a:bodyPr>
              <a:lstStyle/>
              <a:p>
                <a:r>
                  <a:rPr lang="en-US" sz="1200" dirty="0">
                    <a:cs typeface="Arial" panose="020B0604020202020204" pitchFamily="34" charset="0"/>
                  </a:rPr>
                  <a:t>Robotic Process Automation helps reduce repetitive manual tasks and improves efficiency and reduces human-error</a:t>
                </a:r>
              </a:p>
            </p:txBody>
          </p:sp>
        </p:grpSp>
        <p:grpSp>
          <p:nvGrpSpPr>
            <p:cNvPr id="27" name="Group 26">
              <a:extLst>
                <a:ext uri="{FF2B5EF4-FFF2-40B4-BE49-F238E27FC236}">
                  <a16:creationId xmlns:a16="http://schemas.microsoft.com/office/drawing/2014/main" id="{A75E3CA9-F929-4542-998A-11206DC8D4AF}"/>
                </a:ext>
              </a:extLst>
            </p:cNvPr>
            <p:cNvGrpSpPr/>
            <p:nvPr/>
          </p:nvGrpSpPr>
          <p:grpSpPr>
            <a:xfrm>
              <a:off x="6464572" y="3539421"/>
              <a:ext cx="5237078" cy="430886"/>
              <a:chOff x="648965" y="4067070"/>
              <a:chExt cx="5237078" cy="430886"/>
            </a:xfrm>
          </p:grpSpPr>
          <p:sp>
            <p:nvSpPr>
              <p:cNvPr id="31" name="Rectangle 30">
                <a:extLst>
                  <a:ext uri="{FF2B5EF4-FFF2-40B4-BE49-F238E27FC236}">
                    <a16:creationId xmlns:a16="http://schemas.microsoft.com/office/drawing/2014/main" id="{48E0BED1-49B4-4EE9-BA10-E3D9A92BCF88}"/>
                  </a:ext>
                </a:extLst>
              </p:cNvPr>
              <p:cNvSpPr/>
              <p:nvPr/>
            </p:nvSpPr>
            <p:spPr>
              <a:xfrm>
                <a:off x="648965" y="4097846"/>
                <a:ext cx="561755" cy="400110"/>
              </a:xfrm>
              <a:prstGeom prst="rect">
                <a:avLst/>
              </a:prstGeom>
            </p:spPr>
            <p:txBody>
              <a:bodyPr wrap="none">
                <a:spAutoFit/>
              </a:bodyPr>
              <a:lstStyle/>
              <a:p>
                <a:r>
                  <a:rPr lang="en-US" sz="2000" b="1" dirty="0">
                    <a:solidFill>
                      <a:srgbClr val="2C2C2C">
                        <a:lumMod val="50000"/>
                        <a:lumOff val="50000"/>
                      </a:srgbClr>
                    </a:solidFill>
                    <a:latin typeface="Verdana" panose="020B0604030504040204" pitchFamily="34" charset="0"/>
                    <a:ea typeface="Verdana" panose="020B0604030504040204" pitchFamily="34" charset="0"/>
                  </a:rPr>
                  <a:t>03</a:t>
                </a:r>
                <a:endParaRPr lang="en-IN" sz="2000" dirty="0">
                  <a:solidFill>
                    <a:srgbClr val="2C2C2C">
                      <a:lumMod val="50000"/>
                      <a:lumOff val="50000"/>
                    </a:srgbClr>
                  </a:solidFill>
                  <a:latin typeface="Calibri" panose="020F0502020204030204"/>
                </a:endParaRPr>
              </a:p>
            </p:txBody>
          </p:sp>
          <p:sp>
            <p:nvSpPr>
              <p:cNvPr id="32" name="Rectangle 31">
                <a:extLst>
                  <a:ext uri="{FF2B5EF4-FFF2-40B4-BE49-F238E27FC236}">
                    <a16:creationId xmlns:a16="http://schemas.microsoft.com/office/drawing/2014/main" id="{523A4080-2C16-4C17-B86B-9F56110BD09A}"/>
                  </a:ext>
                </a:extLst>
              </p:cNvPr>
              <p:cNvSpPr/>
              <p:nvPr/>
            </p:nvSpPr>
            <p:spPr>
              <a:xfrm>
                <a:off x="1357061" y="4067070"/>
                <a:ext cx="4528982" cy="257510"/>
              </a:xfrm>
              <a:prstGeom prst="rect">
                <a:avLst/>
              </a:prstGeom>
            </p:spPr>
            <p:txBody>
              <a:bodyPr wrap="square">
                <a:spAutoFit/>
              </a:bodyPr>
              <a:lstStyle/>
              <a:p>
                <a:r>
                  <a:rPr lang="en-US" sz="1200" dirty="0">
                    <a:cs typeface="Arial" panose="020B0604020202020204" pitchFamily="34" charset="0"/>
                  </a:rPr>
                  <a:t>RPA can be used in different branches of an ERP system to free up important time for tasks requiring a human touch</a:t>
                </a:r>
              </a:p>
            </p:txBody>
          </p:sp>
        </p:grpSp>
        <p:grpSp>
          <p:nvGrpSpPr>
            <p:cNvPr id="28" name="Group 27">
              <a:extLst>
                <a:ext uri="{FF2B5EF4-FFF2-40B4-BE49-F238E27FC236}">
                  <a16:creationId xmlns:a16="http://schemas.microsoft.com/office/drawing/2014/main" id="{4E13E752-1187-467B-BE12-CB27876137DB}"/>
                </a:ext>
              </a:extLst>
            </p:cNvPr>
            <p:cNvGrpSpPr/>
            <p:nvPr/>
          </p:nvGrpSpPr>
          <p:grpSpPr>
            <a:xfrm>
              <a:off x="6439613" y="3984131"/>
              <a:ext cx="5237078" cy="430887"/>
              <a:chOff x="624006" y="3633019"/>
              <a:chExt cx="5237078" cy="430887"/>
            </a:xfrm>
          </p:grpSpPr>
          <p:sp>
            <p:nvSpPr>
              <p:cNvPr id="29" name="Rectangle 28">
                <a:extLst>
                  <a:ext uri="{FF2B5EF4-FFF2-40B4-BE49-F238E27FC236}">
                    <a16:creationId xmlns:a16="http://schemas.microsoft.com/office/drawing/2014/main" id="{5C4767E0-8F15-4E4F-8B9B-B0B1906E32ED}"/>
                  </a:ext>
                </a:extLst>
              </p:cNvPr>
              <p:cNvSpPr/>
              <p:nvPr/>
            </p:nvSpPr>
            <p:spPr>
              <a:xfrm>
                <a:off x="624006" y="3663796"/>
                <a:ext cx="561755" cy="400110"/>
              </a:xfrm>
              <a:prstGeom prst="rect">
                <a:avLst/>
              </a:prstGeom>
            </p:spPr>
            <p:txBody>
              <a:bodyPr wrap="none">
                <a:spAutoFit/>
              </a:bodyPr>
              <a:lstStyle/>
              <a:p>
                <a:r>
                  <a:rPr lang="en-US" sz="2000" b="1" dirty="0">
                    <a:solidFill>
                      <a:srgbClr val="2C2C2C">
                        <a:lumMod val="50000"/>
                        <a:lumOff val="50000"/>
                      </a:srgbClr>
                    </a:solidFill>
                    <a:latin typeface="Verdana" panose="020B0604030504040204" pitchFamily="34" charset="0"/>
                    <a:ea typeface="Verdana" panose="020B0604030504040204" pitchFamily="34" charset="0"/>
                  </a:rPr>
                  <a:t>04</a:t>
                </a:r>
                <a:endParaRPr lang="en-IN" sz="2000" dirty="0">
                  <a:solidFill>
                    <a:srgbClr val="2C2C2C">
                      <a:lumMod val="50000"/>
                      <a:lumOff val="50000"/>
                    </a:srgbClr>
                  </a:solidFill>
                  <a:latin typeface="Calibri" panose="020F0502020204030204"/>
                </a:endParaRPr>
              </a:p>
            </p:txBody>
          </p:sp>
          <p:sp>
            <p:nvSpPr>
              <p:cNvPr id="30" name="Rectangle 29">
                <a:extLst>
                  <a:ext uri="{FF2B5EF4-FFF2-40B4-BE49-F238E27FC236}">
                    <a16:creationId xmlns:a16="http://schemas.microsoft.com/office/drawing/2014/main" id="{E451733C-E14D-4A7E-89C4-D4CA58B698BC}"/>
                  </a:ext>
                </a:extLst>
              </p:cNvPr>
              <p:cNvSpPr/>
              <p:nvPr/>
            </p:nvSpPr>
            <p:spPr>
              <a:xfrm>
                <a:off x="1332102" y="3633019"/>
                <a:ext cx="4528982" cy="257510"/>
              </a:xfrm>
              <a:prstGeom prst="rect">
                <a:avLst/>
              </a:prstGeom>
            </p:spPr>
            <p:txBody>
              <a:bodyPr wrap="square">
                <a:spAutoFit/>
              </a:bodyPr>
              <a:lstStyle/>
              <a:p>
                <a:r>
                  <a:rPr lang="en-US" sz="1200" dirty="0">
                    <a:cs typeface="Arial" panose="020B0604020202020204" pitchFamily="34" charset="0"/>
                  </a:rPr>
                  <a:t>Using an RPA bot will drastically reduce the time taken to extract invoice details from a Purchase Order with high accuracy</a:t>
                </a:r>
              </a:p>
            </p:txBody>
          </p:sp>
        </p:grpSp>
      </p:grpSp>
      <p:grpSp>
        <p:nvGrpSpPr>
          <p:cNvPr id="37" name="Group 36">
            <a:extLst>
              <a:ext uri="{FF2B5EF4-FFF2-40B4-BE49-F238E27FC236}">
                <a16:creationId xmlns:a16="http://schemas.microsoft.com/office/drawing/2014/main" id="{84E9FBE8-829E-4569-AC50-568A8F8C7CD3}"/>
              </a:ext>
            </a:extLst>
          </p:cNvPr>
          <p:cNvGrpSpPr/>
          <p:nvPr/>
        </p:nvGrpSpPr>
        <p:grpSpPr>
          <a:xfrm>
            <a:off x="7220989" y="6782"/>
            <a:ext cx="4802596" cy="4947603"/>
            <a:chOff x="5927145" y="-1"/>
            <a:chExt cx="5563578" cy="6273798"/>
          </a:xfrm>
        </p:grpSpPr>
        <p:grpSp>
          <p:nvGrpSpPr>
            <p:cNvPr id="38" name="Group 37">
              <a:extLst>
                <a:ext uri="{FF2B5EF4-FFF2-40B4-BE49-F238E27FC236}">
                  <a16:creationId xmlns:a16="http://schemas.microsoft.com/office/drawing/2014/main" id="{24F2CB56-1549-4EEA-9DBE-2652ED74AF55}"/>
                </a:ext>
              </a:extLst>
            </p:cNvPr>
            <p:cNvGrpSpPr/>
            <p:nvPr/>
          </p:nvGrpSpPr>
          <p:grpSpPr>
            <a:xfrm>
              <a:off x="5927145" y="-1"/>
              <a:ext cx="1492977" cy="3923314"/>
              <a:chOff x="5927145" y="-1"/>
              <a:chExt cx="1492977" cy="3923314"/>
            </a:xfrm>
          </p:grpSpPr>
          <p:cxnSp>
            <p:nvCxnSpPr>
              <p:cNvPr id="63" name="Straight Connector 62">
                <a:extLst>
                  <a:ext uri="{FF2B5EF4-FFF2-40B4-BE49-F238E27FC236}">
                    <a16:creationId xmlns:a16="http://schemas.microsoft.com/office/drawing/2014/main" id="{64613AF3-014F-45D0-9723-EF97E9209565}"/>
                  </a:ext>
                </a:extLst>
              </p:cNvPr>
              <p:cNvCxnSpPr/>
              <p:nvPr/>
            </p:nvCxnSpPr>
            <p:spPr>
              <a:xfrm>
                <a:off x="6673633" y="-1"/>
                <a:ext cx="0" cy="1548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BE29D349-55BA-4923-B895-63FC2EE6C3BE}"/>
                  </a:ext>
                </a:extLst>
              </p:cNvPr>
              <p:cNvGrpSpPr/>
              <p:nvPr/>
            </p:nvGrpSpPr>
            <p:grpSpPr>
              <a:xfrm>
                <a:off x="5927145" y="1412230"/>
                <a:ext cx="1492977" cy="2511083"/>
                <a:chOff x="5927145" y="1412230"/>
                <a:chExt cx="1492977" cy="2511083"/>
              </a:xfrm>
            </p:grpSpPr>
            <p:grpSp>
              <p:nvGrpSpPr>
                <p:cNvPr id="65" name="Group 64">
                  <a:extLst>
                    <a:ext uri="{FF2B5EF4-FFF2-40B4-BE49-F238E27FC236}">
                      <a16:creationId xmlns:a16="http://schemas.microsoft.com/office/drawing/2014/main" id="{059ED56A-3E26-4A98-9A38-7EB77ACE46D3}"/>
                    </a:ext>
                  </a:extLst>
                </p:cNvPr>
                <p:cNvGrpSpPr/>
                <p:nvPr/>
              </p:nvGrpSpPr>
              <p:grpSpPr>
                <a:xfrm rot="10800000">
                  <a:off x="6266699" y="1412230"/>
                  <a:ext cx="813869" cy="711438"/>
                  <a:chOff x="8173667" y="4698737"/>
                  <a:chExt cx="1262517" cy="1103620"/>
                </a:xfrm>
                <a:solidFill>
                  <a:schemeClr val="bg1">
                    <a:lumMod val="50000"/>
                  </a:schemeClr>
                </a:solidFill>
              </p:grpSpPr>
              <p:sp>
                <p:nvSpPr>
                  <p:cNvPr id="67" name="Rounded Rectangle 37">
                    <a:extLst>
                      <a:ext uri="{FF2B5EF4-FFF2-40B4-BE49-F238E27FC236}">
                        <a16:creationId xmlns:a16="http://schemas.microsoft.com/office/drawing/2014/main" id="{535F3B52-B6EC-4340-B5F3-D70A1DF5BC5A}"/>
                      </a:ext>
                    </a:extLst>
                  </p:cNvPr>
                  <p:cNvSpPr/>
                  <p:nvPr/>
                </p:nvSpPr>
                <p:spPr>
                  <a:xfrm>
                    <a:off x="8173667" y="4698737"/>
                    <a:ext cx="1262517"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sp>
                <p:nvSpPr>
                  <p:cNvPr id="68" name="Rounded Rectangle 38">
                    <a:extLst>
                      <a:ext uri="{FF2B5EF4-FFF2-40B4-BE49-F238E27FC236}">
                        <a16:creationId xmlns:a16="http://schemas.microsoft.com/office/drawing/2014/main" id="{597196FC-82CC-4A7B-8202-323C7BA678D5}"/>
                      </a:ext>
                    </a:extLst>
                  </p:cNvPr>
                  <p:cNvSpPr/>
                  <p:nvPr/>
                </p:nvSpPr>
                <p:spPr>
                  <a:xfrm>
                    <a:off x="8173667" y="5099050"/>
                    <a:ext cx="1262517"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sp>
                <p:nvSpPr>
                  <p:cNvPr id="69" name="Rounded Rectangle 39">
                    <a:extLst>
                      <a:ext uri="{FF2B5EF4-FFF2-40B4-BE49-F238E27FC236}">
                        <a16:creationId xmlns:a16="http://schemas.microsoft.com/office/drawing/2014/main" id="{7352104E-7B0E-4903-8D04-6C4D48B9EE92}"/>
                      </a:ext>
                    </a:extLst>
                  </p:cNvPr>
                  <p:cNvSpPr/>
                  <p:nvPr/>
                </p:nvSpPr>
                <p:spPr>
                  <a:xfrm>
                    <a:off x="8306464" y="5510907"/>
                    <a:ext cx="996924"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grpSp>
            <p:sp>
              <p:nvSpPr>
                <p:cNvPr id="66" name="Freeform: Shape 65">
                  <a:extLst>
                    <a:ext uri="{FF2B5EF4-FFF2-40B4-BE49-F238E27FC236}">
                      <a16:creationId xmlns:a16="http://schemas.microsoft.com/office/drawing/2014/main" id="{1715DC52-E582-46B6-9BCE-8B13C38A4015}"/>
                    </a:ext>
                  </a:extLst>
                </p:cNvPr>
                <p:cNvSpPr/>
                <p:nvPr/>
              </p:nvSpPr>
              <p:spPr>
                <a:xfrm>
                  <a:off x="5927145" y="2200517"/>
                  <a:ext cx="1492977" cy="1722796"/>
                </a:xfrm>
                <a:custGeom>
                  <a:avLst/>
                  <a:gdLst>
                    <a:gd name="connsiteX0" fmla="*/ 599652 w 1492977"/>
                    <a:gd name="connsiteY0" fmla="*/ 152130 h 1722796"/>
                    <a:gd name="connsiteX1" fmla="*/ 454098 w 1492977"/>
                    <a:gd name="connsiteY1" fmla="*/ 875323 h 1722796"/>
                    <a:gd name="connsiteX2" fmla="*/ 511327 w 1492977"/>
                    <a:gd name="connsiteY2" fmla="*/ 916869 h 1722796"/>
                    <a:gd name="connsiteX3" fmla="*/ 540179 w 1492977"/>
                    <a:gd name="connsiteY3" fmla="*/ 881900 h 1722796"/>
                    <a:gd name="connsiteX4" fmla="*/ 735936 w 1492977"/>
                    <a:gd name="connsiteY4" fmla="*/ 800814 h 1722796"/>
                    <a:gd name="connsiteX5" fmla="*/ 931693 w 1492977"/>
                    <a:gd name="connsiteY5" fmla="*/ 881900 h 1722796"/>
                    <a:gd name="connsiteX6" fmla="*/ 960546 w 1492977"/>
                    <a:gd name="connsiteY6" fmla="*/ 916869 h 1722796"/>
                    <a:gd name="connsiteX7" fmla="*/ 1017776 w 1492977"/>
                    <a:gd name="connsiteY7" fmla="*/ 875326 h 1722796"/>
                    <a:gd name="connsiteX8" fmla="*/ 872221 w 1492977"/>
                    <a:gd name="connsiteY8" fmla="*/ 152130 h 1722796"/>
                    <a:gd name="connsiteX9" fmla="*/ 815316 w 1492977"/>
                    <a:gd name="connsiteY9" fmla="*/ 152131 h 1722796"/>
                    <a:gd name="connsiteX10" fmla="*/ 946557 w 1492977"/>
                    <a:gd name="connsiteY10" fmla="*/ 804208 h 1722796"/>
                    <a:gd name="connsiteX11" fmla="*/ 901519 w 1492977"/>
                    <a:gd name="connsiteY11" fmla="*/ 772202 h 1722796"/>
                    <a:gd name="connsiteX12" fmla="*/ 735936 w 1492977"/>
                    <a:gd name="connsiteY12" fmla="*/ 730275 h 1722796"/>
                    <a:gd name="connsiteX13" fmla="*/ 570353 w 1492977"/>
                    <a:gd name="connsiteY13" fmla="*/ 772202 h 1722796"/>
                    <a:gd name="connsiteX14" fmla="*/ 525317 w 1492977"/>
                    <a:gd name="connsiteY14" fmla="*/ 804207 h 1722796"/>
                    <a:gd name="connsiteX15" fmla="*/ 656558 w 1492977"/>
                    <a:gd name="connsiteY15" fmla="*/ 152130 h 1722796"/>
                    <a:gd name="connsiteX16" fmla="*/ 399958 w 1492977"/>
                    <a:gd name="connsiteY16" fmla="*/ 0 h 1722796"/>
                    <a:gd name="connsiteX17" fmla="*/ 1094673 w 1492977"/>
                    <a:gd name="connsiteY17" fmla="*/ 0 h 1722796"/>
                    <a:gd name="connsiteX18" fmla="*/ 1215455 w 1492977"/>
                    <a:gd name="connsiteY18" fmla="*/ 120783 h 1722796"/>
                    <a:gd name="connsiteX19" fmla="*/ 1386898 w 1492977"/>
                    <a:gd name="connsiteY19" fmla="*/ 592763 h 1722796"/>
                    <a:gd name="connsiteX20" fmla="*/ 1402880 w 1492977"/>
                    <a:gd name="connsiteY20" fmla="*/ 620487 h 1722796"/>
                    <a:gd name="connsiteX21" fmla="*/ 1492977 w 1492977"/>
                    <a:gd name="connsiteY21" fmla="*/ 976307 h 1722796"/>
                    <a:gd name="connsiteX22" fmla="*/ 746489 w 1492977"/>
                    <a:gd name="connsiteY22" fmla="*/ 1722796 h 1722796"/>
                    <a:gd name="connsiteX23" fmla="*/ 0 w 1492977"/>
                    <a:gd name="connsiteY23" fmla="*/ 976307 h 1722796"/>
                    <a:gd name="connsiteX24" fmla="*/ 33560 w 1492977"/>
                    <a:gd name="connsiteY24" fmla="*/ 754324 h 1722796"/>
                    <a:gd name="connsiteX25" fmla="*/ 60478 w 1492977"/>
                    <a:gd name="connsiteY25" fmla="*/ 676176 h 1722796"/>
                    <a:gd name="connsiteX26" fmla="*/ 279176 w 1492977"/>
                    <a:gd name="connsiteY26" fmla="*/ 120783 h 1722796"/>
                    <a:gd name="connsiteX27" fmla="*/ 399958 w 1492977"/>
                    <a:gd name="connsiteY27" fmla="*/ 0 h 1722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92977" h="1722796">
                      <a:moveTo>
                        <a:pt x="599652" y="152130"/>
                      </a:moveTo>
                      <a:lnTo>
                        <a:pt x="454098" y="875323"/>
                      </a:lnTo>
                      <a:cubicBezTo>
                        <a:pt x="435956" y="946241"/>
                        <a:pt x="488528" y="953887"/>
                        <a:pt x="511327" y="916869"/>
                      </a:cubicBezTo>
                      <a:lnTo>
                        <a:pt x="540179" y="881900"/>
                      </a:lnTo>
                      <a:cubicBezTo>
                        <a:pt x="590278" y="831801"/>
                        <a:pt x="659488" y="800814"/>
                        <a:pt x="735936" y="800814"/>
                      </a:cubicBezTo>
                      <a:cubicBezTo>
                        <a:pt x="812384" y="800814"/>
                        <a:pt x="881595" y="831801"/>
                        <a:pt x="931693" y="881900"/>
                      </a:cubicBezTo>
                      <a:lnTo>
                        <a:pt x="960546" y="916869"/>
                      </a:lnTo>
                      <a:cubicBezTo>
                        <a:pt x="993268" y="957611"/>
                        <a:pt x="1034680" y="931355"/>
                        <a:pt x="1017776" y="875326"/>
                      </a:cubicBezTo>
                      <a:lnTo>
                        <a:pt x="872221" y="152130"/>
                      </a:lnTo>
                      <a:lnTo>
                        <a:pt x="815316" y="152131"/>
                      </a:lnTo>
                      <a:lnTo>
                        <a:pt x="946557" y="804208"/>
                      </a:lnTo>
                      <a:lnTo>
                        <a:pt x="901519" y="772202"/>
                      </a:lnTo>
                      <a:cubicBezTo>
                        <a:pt x="852297" y="745463"/>
                        <a:pt x="795890" y="730275"/>
                        <a:pt x="735936" y="730275"/>
                      </a:cubicBezTo>
                      <a:cubicBezTo>
                        <a:pt x="675982" y="730275"/>
                        <a:pt x="619575" y="745463"/>
                        <a:pt x="570353" y="772202"/>
                      </a:cubicBezTo>
                      <a:lnTo>
                        <a:pt x="525317" y="804207"/>
                      </a:lnTo>
                      <a:lnTo>
                        <a:pt x="656558" y="152130"/>
                      </a:lnTo>
                      <a:close/>
                      <a:moveTo>
                        <a:pt x="399958" y="0"/>
                      </a:moveTo>
                      <a:lnTo>
                        <a:pt x="1094673" y="0"/>
                      </a:lnTo>
                      <a:cubicBezTo>
                        <a:pt x="1161379" y="0"/>
                        <a:pt x="1215455" y="54076"/>
                        <a:pt x="1215455" y="120783"/>
                      </a:cubicBezTo>
                      <a:cubicBezTo>
                        <a:pt x="1236546" y="317655"/>
                        <a:pt x="1315328" y="451255"/>
                        <a:pt x="1386898" y="592763"/>
                      </a:cubicBezTo>
                      <a:lnTo>
                        <a:pt x="1402880" y="620487"/>
                      </a:lnTo>
                      <a:cubicBezTo>
                        <a:pt x="1460339" y="726259"/>
                        <a:pt x="1492977" y="847472"/>
                        <a:pt x="1492977" y="976307"/>
                      </a:cubicBezTo>
                      <a:cubicBezTo>
                        <a:pt x="1492977" y="1388582"/>
                        <a:pt x="1158763" y="1722796"/>
                        <a:pt x="746489" y="1722796"/>
                      </a:cubicBezTo>
                      <a:cubicBezTo>
                        <a:pt x="334215" y="1722796"/>
                        <a:pt x="0" y="1388582"/>
                        <a:pt x="0" y="976307"/>
                      </a:cubicBezTo>
                      <a:cubicBezTo>
                        <a:pt x="0" y="899006"/>
                        <a:pt x="11750" y="824449"/>
                        <a:pt x="33560" y="754324"/>
                      </a:cubicBezTo>
                      <a:lnTo>
                        <a:pt x="60478" y="676176"/>
                      </a:lnTo>
                      <a:cubicBezTo>
                        <a:pt x="121768" y="527984"/>
                        <a:pt x="257464" y="373144"/>
                        <a:pt x="279176" y="120783"/>
                      </a:cubicBezTo>
                      <a:cubicBezTo>
                        <a:pt x="279176" y="54076"/>
                        <a:pt x="333252" y="0"/>
                        <a:pt x="39995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9" name="Group 38">
              <a:extLst>
                <a:ext uri="{FF2B5EF4-FFF2-40B4-BE49-F238E27FC236}">
                  <a16:creationId xmlns:a16="http://schemas.microsoft.com/office/drawing/2014/main" id="{CC9062A2-6C4F-475A-A912-1FAB858E6F89}"/>
                </a:ext>
              </a:extLst>
            </p:cNvPr>
            <p:cNvGrpSpPr/>
            <p:nvPr/>
          </p:nvGrpSpPr>
          <p:grpSpPr>
            <a:xfrm>
              <a:off x="8997672" y="-1"/>
              <a:ext cx="1091464" cy="3421540"/>
              <a:chOff x="8997672" y="-1"/>
              <a:chExt cx="1091464" cy="3421540"/>
            </a:xfrm>
          </p:grpSpPr>
          <p:cxnSp>
            <p:nvCxnSpPr>
              <p:cNvPr id="56" name="Straight Connector 55">
                <a:extLst>
                  <a:ext uri="{FF2B5EF4-FFF2-40B4-BE49-F238E27FC236}">
                    <a16:creationId xmlns:a16="http://schemas.microsoft.com/office/drawing/2014/main" id="{8E32CF51-804F-411B-B8F1-0B64EF5D2583}"/>
                  </a:ext>
                </a:extLst>
              </p:cNvPr>
              <p:cNvCxnSpPr/>
              <p:nvPr/>
            </p:nvCxnSpPr>
            <p:spPr>
              <a:xfrm>
                <a:off x="9543404" y="-1"/>
                <a:ext cx="0" cy="1620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40E3BA7E-21E5-47D2-911A-06BBBA098800}"/>
                  </a:ext>
                </a:extLst>
              </p:cNvPr>
              <p:cNvGrpSpPr/>
              <p:nvPr/>
            </p:nvGrpSpPr>
            <p:grpSpPr>
              <a:xfrm>
                <a:off x="8997672" y="1585771"/>
                <a:ext cx="1091464" cy="1835768"/>
                <a:chOff x="8997672" y="1585771"/>
                <a:chExt cx="1091464" cy="1835768"/>
              </a:xfrm>
            </p:grpSpPr>
            <p:grpSp>
              <p:nvGrpSpPr>
                <p:cNvPr id="58" name="Group 57">
                  <a:extLst>
                    <a:ext uri="{FF2B5EF4-FFF2-40B4-BE49-F238E27FC236}">
                      <a16:creationId xmlns:a16="http://schemas.microsoft.com/office/drawing/2014/main" id="{925946AE-9A2C-483C-AC90-F72B36EE39D5}"/>
                    </a:ext>
                  </a:extLst>
                </p:cNvPr>
                <p:cNvGrpSpPr/>
                <p:nvPr/>
              </p:nvGrpSpPr>
              <p:grpSpPr>
                <a:xfrm rot="10800000">
                  <a:off x="9245908" y="1585771"/>
                  <a:ext cx="594992" cy="520108"/>
                  <a:chOff x="8173667" y="4698737"/>
                  <a:chExt cx="1262517" cy="1103620"/>
                </a:xfrm>
                <a:solidFill>
                  <a:schemeClr val="bg1">
                    <a:lumMod val="50000"/>
                  </a:schemeClr>
                </a:solidFill>
              </p:grpSpPr>
              <p:sp>
                <p:nvSpPr>
                  <p:cNvPr id="60" name="Rounded Rectangle 37">
                    <a:extLst>
                      <a:ext uri="{FF2B5EF4-FFF2-40B4-BE49-F238E27FC236}">
                        <a16:creationId xmlns:a16="http://schemas.microsoft.com/office/drawing/2014/main" id="{6C551A08-DD75-4B7C-8E47-0FFC15481663}"/>
                      </a:ext>
                    </a:extLst>
                  </p:cNvPr>
                  <p:cNvSpPr/>
                  <p:nvPr/>
                </p:nvSpPr>
                <p:spPr>
                  <a:xfrm>
                    <a:off x="8173667" y="4698737"/>
                    <a:ext cx="1262517"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sp>
                <p:nvSpPr>
                  <p:cNvPr id="61" name="Rounded Rectangle 38">
                    <a:extLst>
                      <a:ext uri="{FF2B5EF4-FFF2-40B4-BE49-F238E27FC236}">
                        <a16:creationId xmlns:a16="http://schemas.microsoft.com/office/drawing/2014/main" id="{A9D6A276-D702-4EED-A4F8-0CE2E468D58E}"/>
                      </a:ext>
                    </a:extLst>
                  </p:cNvPr>
                  <p:cNvSpPr/>
                  <p:nvPr/>
                </p:nvSpPr>
                <p:spPr>
                  <a:xfrm>
                    <a:off x="8173667" y="5099050"/>
                    <a:ext cx="1262517"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sp>
                <p:nvSpPr>
                  <p:cNvPr id="62" name="Rounded Rectangle 39">
                    <a:extLst>
                      <a:ext uri="{FF2B5EF4-FFF2-40B4-BE49-F238E27FC236}">
                        <a16:creationId xmlns:a16="http://schemas.microsoft.com/office/drawing/2014/main" id="{801AB7B8-D5F1-4D24-A2B8-BBDEB87677A6}"/>
                      </a:ext>
                    </a:extLst>
                  </p:cNvPr>
                  <p:cNvSpPr/>
                  <p:nvPr/>
                </p:nvSpPr>
                <p:spPr>
                  <a:xfrm>
                    <a:off x="8306464" y="5510907"/>
                    <a:ext cx="996924"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grpSp>
            <p:sp>
              <p:nvSpPr>
                <p:cNvPr id="59" name="Freeform: Shape 58">
                  <a:extLst>
                    <a:ext uri="{FF2B5EF4-FFF2-40B4-BE49-F238E27FC236}">
                      <a16:creationId xmlns:a16="http://schemas.microsoft.com/office/drawing/2014/main" id="{057BC9BB-FE74-4B7E-B822-A14D321E745E}"/>
                    </a:ext>
                  </a:extLst>
                </p:cNvPr>
                <p:cNvSpPr/>
                <p:nvPr/>
              </p:nvSpPr>
              <p:spPr>
                <a:xfrm>
                  <a:off x="8997672" y="2162061"/>
                  <a:ext cx="1091464" cy="1259478"/>
                </a:xfrm>
                <a:custGeom>
                  <a:avLst/>
                  <a:gdLst>
                    <a:gd name="connsiteX0" fmla="*/ 438385 w 1091464"/>
                    <a:gd name="connsiteY0" fmla="*/ 111218 h 1259478"/>
                    <a:gd name="connsiteX1" fmla="*/ 331975 w 1091464"/>
                    <a:gd name="connsiteY1" fmla="*/ 639919 h 1259478"/>
                    <a:gd name="connsiteX2" fmla="*/ 373813 w 1091464"/>
                    <a:gd name="connsiteY2" fmla="*/ 670292 h 1259478"/>
                    <a:gd name="connsiteX3" fmla="*/ 394906 w 1091464"/>
                    <a:gd name="connsiteY3" fmla="*/ 644727 h 1259478"/>
                    <a:gd name="connsiteX4" fmla="*/ 538018 w 1091464"/>
                    <a:gd name="connsiteY4" fmla="*/ 585448 h 1259478"/>
                    <a:gd name="connsiteX5" fmla="*/ 681129 w 1091464"/>
                    <a:gd name="connsiteY5" fmla="*/ 644727 h 1259478"/>
                    <a:gd name="connsiteX6" fmla="*/ 702223 w 1091464"/>
                    <a:gd name="connsiteY6" fmla="*/ 670292 h 1259478"/>
                    <a:gd name="connsiteX7" fmla="*/ 744062 w 1091464"/>
                    <a:gd name="connsiteY7" fmla="*/ 639921 h 1259478"/>
                    <a:gd name="connsiteX8" fmla="*/ 637651 w 1091464"/>
                    <a:gd name="connsiteY8" fmla="*/ 111218 h 1259478"/>
                    <a:gd name="connsiteX9" fmla="*/ 596050 w 1091464"/>
                    <a:gd name="connsiteY9" fmla="*/ 111218 h 1259478"/>
                    <a:gd name="connsiteX10" fmla="*/ 691996 w 1091464"/>
                    <a:gd name="connsiteY10" fmla="*/ 587930 h 1259478"/>
                    <a:gd name="connsiteX11" fmla="*/ 659070 w 1091464"/>
                    <a:gd name="connsiteY11" fmla="*/ 564531 h 1259478"/>
                    <a:gd name="connsiteX12" fmla="*/ 538018 w 1091464"/>
                    <a:gd name="connsiteY12" fmla="*/ 533879 h 1259478"/>
                    <a:gd name="connsiteX13" fmla="*/ 416966 w 1091464"/>
                    <a:gd name="connsiteY13" fmla="*/ 564531 h 1259478"/>
                    <a:gd name="connsiteX14" fmla="*/ 384041 w 1091464"/>
                    <a:gd name="connsiteY14" fmla="*/ 587929 h 1259478"/>
                    <a:gd name="connsiteX15" fmla="*/ 479987 w 1091464"/>
                    <a:gd name="connsiteY15" fmla="*/ 111218 h 1259478"/>
                    <a:gd name="connsiteX16" fmla="*/ 292396 w 1091464"/>
                    <a:gd name="connsiteY16" fmla="*/ 0 h 1259478"/>
                    <a:gd name="connsiteX17" fmla="*/ 800277 w 1091464"/>
                    <a:gd name="connsiteY17" fmla="*/ 0 h 1259478"/>
                    <a:gd name="connsiteX18" fmla="*/ 888577 w 1091464"/>
                    <a:gd name="connsiteY18" fmla="*/ 88300 h 1259478"/>
                    <a:gd name="connsiteX19" fmla="*/ 1013913 w 1091464"/>
                    <a:gd name="connsiteY19" fmla="*/ 433349 h 1259478"/>
                    <a:gd name="connsiteX20" fmla="*/ 1025597 w 1091464"/>
                    <a:gd name="connsiteY20" fmla="*/ 453617 h 1259478"/>
                    <a:gd name="connsiteX21" fmla="*/ 1091464 w 1091464"/>
                    <a:gd name="connsiteY21" fmla="*/ 713745 h 1259478"/>
                    <a:gd name="connsiteX22" fmla="*/ 545732 w 1091464"/>
                    <a:gd name="connsiteY22" fmla="*/ 1259478 h 1259478"/>
                    <a:gd name="connsiteX23" fmla="*/ 0 w 1091464"/>
                    <a:gd name="connsiteY23" fmla="*/ 713745 h 1259478"/>
                    <a:gd name="connsiteX24" fmla="*/ 24535 w 1091464"/>
                    <a:gd name="connsiteY24" fmla="*/ 551461 h 1259478"/>
                    <a:gd name="connsiteX25" fmla="*/ 44213 w 1091464"/>
                    <a:gd name="connsiteY25" fmla="*/ 494330 h 1259478"/>
                    <a:gd name="connsiteX26" fmla="*/ 204096 w 1091464"/>
                    <a:gd name="connsiteY26" fmla="*/ 88300 h 1259478"/>
                    <a:gd name="connsiteX27" fmla="*/ 292396 w 1091464"/>
                    <a:gd name="connsiteY27" fmla="*/ 0 h 125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91464" h="1259478">
                      <a:moveTo>
                        <a:pt x="438385" y="111218"/>
                      </a:moveTo>
                      <a:lnTo>
                        <a:pt x="331975" y="639919"/>
                      </a:lnTo>
                      <a:cubicBezTo>
                        <a:pt x="318712" y="691765"/>
                        <a:pt x="357146" y="697355"/>
                        <a:pt x="373813" y="670292"/>
                      </a:cubicBezTo>
                      <a:lnTo>
                        <a:pt x="394906" y="644727"/>
                      </a:lnTo>
                      <a:cubicBezTo>
                        <a:pt x="431532" y="608101"/>
                        <a:pt x="482129" y="585448"/>
                        <a:pt x="538018" y="585448"/>
                      </a:cubicBezTo>
                      <a:cubicBezTo>
                        <a:pt x="593907" y="585448"/>
                        <a:pt x="644504" y="608101"/>
                        <a:pt x="681129" y="644727"/>
                      </a:cubicBezTo>
                      <a:lnTo>
                        <a:pt x="702223" y="670292"/>
                      </a:lnTo>
                      <a:cubicBezTo>
                        <a:pt x="726145" y="700077"/>
                        <a:pt x="756419" y="680882"/>
                        <a:pt x="744062" y="639921"/>
                      </a:cubicBezTo>
                      <a:lnTo>
                        <a:pt x="637651" y="111218"/>
                      </a:lnTo>
                      <a:lnTo>
                        <a:pt x="596050" y="111218"/>
                      </a:lnTo>
                      <a:lnTo>
                        <a:pt x="691996" y="587930"/>
                      </a:lnTo>
                      <a:lnTo>
                        <a:pt x="659070" y="564531"/>
                      </a:lnTo>
                      <a:cubicBezTo>
                        <a:pt x="623085" y="544983"/>
                        <a:pt x="581848" y="533879"/>
                        <a:pt x="538018" y="533879"/>
                      </a:cubicBezTo>
                      <a:cubicBezTo>
                        <a:pt x="494187" y="533880"/>
                        <a:pt x="452950" y="544983"/>
                        <a:pt x="416966" y="564531"/>
                      </a:cubicBezTo>
                      <a:lnTo>
                        <a:pt x="384041" y="587929"/>
                      </a:lnTo>
                      <a:lnTo>
                        <a:pt x="479987" y="111218"/>
                      </a:lnTo>
                      <a:close/>
                      <a:moveTo>
                        <a:pt x="292396" y="0"/>
                      </a:moveTo>
                      <a:lnTo>
                        <a:pt x="800277" y="0"/>
                      </a:lnTo>
                      <a:cubicBezTo>
                        <a:pt x="849044" y="0"/>
                        <a:pt x="888577" y="39533"/>
                        <a:pt x="888577" y="88300"/>
                      </a:cubicBezTo>
                      <a:cubicBezTo>
                        <a:pt x="903996" y="232227"/>
                        <a:pt x="961591" y="329897"/>
                        <a:pt x="1013913" y="433349"/>
                      </a:cubicBezTo>
                      <a:lnTo>
                        <a:pt x="1025597" y="453617"/>
                      </a:lnTo>
                      <a:cubicBezTo>
                        <a:pt x="1067603" y="530943"/>
                        <a:pt x="1091464" y="619558"/>
                        <a:pt x="1091464" y="713745"/>
                      </a:cubicBezTo>
                      <a:cubicBezTo>
                        <a:pt x="1091464" y="1015145"/>
                        <a:pt x="847131" y="1259478"/>
                        <a:pt x="545732" y="1259478"/>
                      </a:cubicBezTo>
                      <a:cubicBezTo>
                        <a:pt x="244333" y="1259478"/>
                        <a:pt x="0" y="1015145"/>
                        <a:pt x="0" y="713745"/>
                      </a:cubicBezTo>
                      <a:cubicBezTo>
                        <a:pt x="0" y="657233"/>
                        <a:pt x="8590" y="602727"/>
                        <a:pt x="24535" y="551461"/>
                      </a:cubicBezTo>
                      <a:lnTo>
                        <a:pt x="44213" y="494330"/>
                      </a:lnTo>
                      <a:cubicBezTo>
                        <a:pt x="89020" y="385992"/>
                        <a:pt x="188223" y="272793"/>
                        <a:pt x="204096" y="88300"/>
                      </a:cubicBezTo>
                      <a:cubicBezTo>
                        <a:pt x="204096" y="39533"/>
                        <a:pt x="243629" y="0"/>
                        <a:pt x="2923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0" name="Group 39">
              <a:extLst>
                <a:ext uri="{FF2B5EF4-FFF2-40B4-BE49-F238E27FC236}">
                  <a16:creationId xmlns:a16="http://schemas.microsoft.com/office/drawing/2014/main" id="{4277E638-4CE8-48B5-986A-F24A63B9B8A7}"/>
                </a:ext>
              </a:extLst>
            </p:cNvPr>
            <p:cNvGrpSpPr/>
            <p:nvPr/>
          </p:nvGrpSpPr>
          <p:grpSpPr>
            <a:xfrm>
              <a:off x="9997746" y="-1"/>
              <a:ext cx="1492977" cy="4888197"/>
              <a:chOff x="9997746" y="-1"/>
              <a:chExt cx="1492977" cy="4888197"/>
            </a:xfrm>
          </p:grpSpPr>
          <p:cxnSp>
            <p:nvCxnSpPr>
              <p:cNvPr id="49" name="Straight Connector 48">
                <a:extLst>
                  <a:ext uri="{FF2B5EF4-FFF2-40B4-BE49-F238E27FC236}">
                    <a16:creationId xmlns:a16="http://schemas.microsoft.com/office/drawing/2014/main" id="{9C15568A-D09D-436A-9289-B4D8DD293120}"/>
                  </a:ext>
                </a:extLst>
              </p:cNvPr>
              <p:cNvCxnSpPr/>
              <p:nvPr/>
            </p:nvCxnSpPr>
            <p:spPr>
              <a:xfrm>
                <a:off x="10744234" y="-1"/>
                <a:ext cx="0" cy="243865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A0F6CF7-4CD2-44E6-A07A-6C924CA3C535}"/>
                  </a:ext>
                </a:extLst>
              </p:cNvPr>
              <p:cNvGrpSpPr/>
              <p:nvPr/>
            </p:nvGrpSpPr>
            <p:grpSpPr>
              <a:xfrm>
                <a:off x="9997746" y="2377113"/>
                <a:ext cx="1492977" cy="2511083"/>
                <a:chOff x="9997746" y="2377113"/>
                <a:chExt cx="1492977" cy="2511083"/>
              </a:xfrm>
            </p:grpSpPr>
            <p:grpSp>
              <p:nvGrpSpPr>
                <p:cNvPr id="51" name="Group 50">
                  <a:extLst>
                    <a:ext uri="{FF2B5EF4-FFF2-40B4-BE49-F238E27FC236}">
                      <a16:creationId xmlns:a16="http://schemas.microsoft.com/office/drawing/2014/main" id="{6E255A20-2886-4D5D-A395-05EC967C0463}"/>
                    </a:ext>
                  </a:extLst>
                </p:cNvPr>
                <p:cNvGrpSpPr/>
                <p:nvPr/>
              </p:nvGrpSpPr>
              <p:grpSpPr>
                <a:xfrm rot="10800000">
                  <a:off x="10337300" y="2377113"/>
                  <a:ext cx="813869" cy="711438"/>
                  <a:chOff x="8173667" y="4698737"/>
                  <a:chExt cx="1262517" cy="1103620"/>
                </a:xfrm>
                <a:solidFill>
                  <a:schemeClr val="bg1">
                    <a:lumMod val="50000"/>
                  </a:schemeClr>
                </a:solidFill>
              </p:grpSpPr>
              <p:sp>
                <p:nvSpPr>
                  <p:cNvPr id="53" name="Rounded Rectangle 37">
                    <a:extLst>
                      <a:ext uri="{FF2B5EF4-FFF2-40B4-BE49-F238E27FC236}">
                        <a16:creationId xmlns:a16="http://schemas.microsoft.com/office/drawing/2014/main" id="{F4746B77-DB52-48E3-84A5-1F047C8432E4}"/>
                      </a:ext>
                    </a:extLst>
                  </p:cNvPr>
                  <p:cNvSpPr/>
                  <p:nvPr/>
                </p:nvSpPr>
                <p:spPr>
                  <a:xfrm>
                    <a:off x="8173667" y="4698737"/>
                    <a:ext cx="1262517"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sp>
                <p:nvSpPr>
                  <p:cNvPr id="54" name="Rounded Rectangle 38">
                    <a:extLst>
                      <a:ext uri="{FF2B5EF4-FFF2-40B4-BE49-F238E27FC236}">
                        <a16:creationId xmlns:a16="http://schemas.microsoft.com/office/drawing/2014/main" id="{2E4616F3-F5C3-4A42-9223-1714373BA27C}"/>
                      </a:ext>
                    </a:extLst>
                  </p:cNvPr>
                  <p:cNvSpPr/>
                  <p:nvPr/>
                </p:nvSpPr>
                <p:spPr>
                  <a:xfrm>
                    <a:off x="8173667" y="5099050"/>
                    <a:ext cx="1262517"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sp>
                <p:nvSpPr>
                  <p:cNvPr id="55" name="Rounded Rectangle 39">
                    <a:extLst>
                      <a:ext uri="{FF2B5EF4-FFF2-40B4-BE49-F238E27FC236}">
                        <a16:creationId xmlns:a16="http://schemas.microsoft.com/office/drawing/2014/main" id="{BBFDC7B5-6962-49F9-93A0-E6F79FABBE7C}"/>
                      </a:ext>
                    </a:extLst>
                  </p:cNvPr>
                  <p:cNvSpPr/>
                  <p:nvPr/>
                </p:nvSpPr>
                <p:spPr>
                  <a:xfrm>
                    <a:off x="8306464" y="5510907"/>
                    <a:ext cx="996924"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grpSp>
            <p:sp>
              <p:nvSpPr>
                <p:cNvPr id="52" name="Freeform: Shape 51">
                  <a:extLst>
                    <a:ext uri="{FF2B5EF4-FFF2-40B4-BE49-F238E27FC236}">
                      <a16:creationId xmlns:a16="http://schemas.microsoft.com/office/drawing/2014/main" id="{092DF8BF-9930-40AB-9370-2F12E282B439}"/>
                    </a:ext>
                  </a:extLst>
                </p:cNvPr>
                <p:cNvSpPr/>
                <p:nvPr/>
              </p:nvSpPr>
              <p:spPr>
                <a:xfrm>
                  <a:off x="9997746" y="3165400"/>
                  <a:ext cx="1492977" cy="1722796"/>
                </a:xfrm>
                <a:custGeom>
                  <a:avLst/>
                  <a:gdLst>
                    <a:gd name="connsiteX0" fmla="*/ 599652 w 1492977"/>
                    <a:gd name="connsiteY0" fmla="*/ 152130 h 1722796"/>
                    <a:gd name="connsiteX1" fmla="*/ 454098 w 1492977"/>
                    <a:gd name="connsiteY1" fmla="*/ 875323 h 1722796"/>
                    <a:gd name="connsiteX2" fmla="*/ 511327 w 1492977"/>
                    <a:gd name="connsiteY2" fmla="*/ 916869 h 1722796"/>
                    <a:gd name="connsiteX3" fmla="*/ 540179 w 1492977"/>
                    <a:gd name="connsiteY3" fmla="*/ 881900 h 1722796"/>
                    <a:gd name="connsiteX4" fmla="*/ 735936 w 1492977"/>
                    <a:gd name="connsiteY4" fmla="*/ 800814 h 1722796"/>
                    <a:gd name="connsiteX5" fmla="*/ 931693 w 1492977"/>
                    <a:gd name="connsiteY5" fmla="*/ 881900 h 1722796"/>
                    <a:gd name="connsiteX6" fmla="*/ 960546 w 1492977"/>
                    <a:gd name="connsiteY6" fmla="*/ 916869 h 1722796"/>
                    <a:gd name="connsiteX7" fmla="*/ 1017776 w 1492977"/>
                    <a:gd name="connsiteY7" fmla="*/ 875326 h 1722796"/>
                    <a:gd name="connsiteX8" fmla="*/ 872221 w 1492977"/>
                    <a:gd name="connsiteY8" fmla="*/ 152130 h 1722796"/>
                    <a:gd name="connsiteX9" fmla="*/ 815315 w 1492977"/>
                    <a:gd name="connsiteY9" fmla="*/ 152131 h 1722796"/>
                    <a:gd name="connsiteX10" fmla="*/ 946557 w 1492977"/>
                    <a:gd name="connsiteY10" fmla="*/ 804208 h 1722796"/>
                    <a:gd name="connsiteX11" fmla="*/ 901519 w 1492977"/>
                    <a:gd name="connsiteY11" fmla="*/ 772202 h 1722796"/>
                    <a:gd name="connsiteX12" fmla="*/ 735936 w 1492977"/>
                    <a:gd name="connsiteY12" fmla="*/ 730275 h 1722796"/>
                    <a:gd name="connsiteX13" fmla="*/ 570353 w 1492977"/>
                    <a:gd name="connsiteY13" fmla="*/ 772202 h 1722796"/>
                    <a:gd name="connsiteX14" fmla="*/ 525317 w 1492977"/>
                    <a:gd name="connsiteY14" fmla="*/ 804207 h 1722796"/>
                    <a:gd name="connsiteX15" fmla="*/ 656557 w 1492977"/>
                    <a:gd name="connsiteY15" fmla="*/ 152130 h 1722796"/>
                    <a:gd name="connsiteX16" fmla="*/ 399958 w 1492977"/>
                    <a:gd name="connsiteY16" fmla="*/ 0 h 1722796"/>
                    <a:gd name="connsiteX17" fmla="*/ 1094673 w 1492977"/>
                    <a:gd name="connsiteY17" fmla="*/ 0 h 1722796"/>
                    <a:gd name="connsiteX18" fmla="*/ 1215455 w 1492977"/>
                    <a:gd name="connsiteY18" fmla="*/ 120783 h 1722796"/>
                    <a:gd name="connsiteX19" fmla="*/ 1386898 w 1492977"/>
                    <a:gd name="connsiteY19" fmla="*/ 592763 h 1722796"/>
                    <a:gd name="connsiteX20" fmla="*/ 1402880 w 1492977"/>
                    <a:gd name="connsiteY20" fmla="*/ 620487 h 1722796"/>
                    <a:gd name="connsiteX21" fmla="*/ 1492977 w 1492977"/>
                    <a:gd name="connsiteY21" fmla="*/ 976307 h 1722796"/>
                    <a:gd name="connsiteX22" fmla="*/ 746488 w 1492977"/>
                    <a:gd name="connsiteY22" fmla="*/ 1722796 h 1722796"/>
                    <a:gd name="connsiteX23" fmla="*/ 0 w 1492977"/>
                    <a:gd name="connsiteY23" fmla="*/ 976307 h 1722796"/>
                    <a:gd name="connsiteX24" fmla="*/ 33560 w 1492977"/>
                    <a:gd name="connsiteY24" fmla="*/ 754324 h 1722796"/>
                    <a:gd name="connsiteX25" fmla="*/ 60478 w 1492977"/>
                    <a:gd name="connsiteY25" fmla="*/ 676176 h 1722796"/>
                    <a:gd name="connsiteX26" fmla="*/ 279176 w 1492977"/>
                    <a:gd name="connsiteY26" fmla="*/ 120783 h 1722796"/>
                    <a:gd name="connsiteX27" fmla="*/ 399958 w 1492977"/>
                    <a:gd name="connsiteY27" fmla="*/ 0 h 1722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92977" h="1722796">
                      <a:moveTo>
                        <a:pt x="599652" y="152130"/>
                      </a:moveTo>
                      <a:lnTo>
                        <a:pt x="454098" y="875323"/>
                      </a:lnTo>
                      <a:cubicBezTo>
                        <a:pt x="435955" y="946241"/>
                        <a:pt x="488528" y="953887"/>
                        <a:pt x="511327" y="916869"/>
                      </a:cubicBezTo>
                      <a:lnTo>
                        <a:pt x="540179" y="881900"/>
                      </a:lnTo>
                      <a:cubicBezTo>
                        <a:pt x="590278" y="831801"/>
                        <a:pt x="659488" y="800814"/>
                        <a:pt x="735936" y="800814"/>
                      </a:cubicBezTo>
                      <a:cubicBezTo>
                        <a:pt x="812384" y="800814"/>
                        <a:pt x="881595" y="831801"/>
                        <a:pt x="931693" y="881900"/>
                      </a:cubicBezTo>
                      <a:lnTo>
                        <a:pt x="960546" y="916869"/>
                      </a:lnTo>
                      <a:cubicBezTo>
                        <a:pt x="993268" y="957611"/>
                        <a:pt x="1034679" y="931355"/>
                        <a:pt x="1017776" y="875326"/>
                      </a:cubicBezTo>
                      <a:lnTo>
                        <a:pt x="872221" y="152130"/>
                      </a:lnTo>
                      <a:lnTo>
                        <a:pt x="815315" y="152131"/>
                      </a:lnTo>
                      <a:lnTo>
                        <a:pt x="946557" y="804208"/>
                      </a:lnTo>
                      <a:lnTo>
                        <a:pt x="901519" y="772202"/>
                      </a:lnTo>
                      <a:cubicBezTo>
                        <a:pt x="852297" y="745463"/>
                        <a:pt x="795890" y="730275"/>
                        <a:pt x="735936" y="730275"/>
                      </a:cubicBezTo>
                      <a:cubicBezTo>
                        <a:pt x="675981" y="730275"/>
                        <a:pt x="619575" y="745463"/>
                        <a:pt x="570353" y="772202"/>
                      </a:cubicBezTo>
                      <a:lnTo>
                        <a:pt x="525317" y="804207"/>
                      </a:lnTo>
                      <a:lnTo>
                        <a:pt x="656557" y="152130"/>
                      </a:lnTo>
                      <a:close/>
                      <a:moveTo>
                        <a:pt x="399958" y="0"/>
                      </a:moveTo>
                      <a:lnTo>
                        <a:pt x="1094673" y="0"/>
                      </a:lnTo>
                      <a:cubicBezTo>
                        <a:pt x="1161379" y="0"/>
                        <a:pt x="1215455" y="54076"/>
                        <a:pt x="1215455" y="120783"/>
                      </a:cubicBezTo>
                      <a:cubicBezTo>
                        <a:pt x="1236546" y="317655"/>
                        <a:pt x="1315327" y="451255"/>
                        <a:pt x="1386898" y="592763"/>
                      </a:cubicBezTo>
                      <a:lnTo>
                        <a:pt x="1402880" y="620487"/>
                      </a:lnTo>
                      <a:cubicBezTo>
                        <a:pt x="1460339" y="726259"/>
                        <a:pt x="1492977" y="847472"/>
                        <a:pt x="1492977" y="976307"/>
                      </a:cubicBezTo>
                      <a:cubicBezTo>
                        <a:pt x="1492977" y="1388582"/>
                        <a:pt x="1158763" y="1722796"/>
                        <a:pt x="746488" y="1722796"/>
                      </a:cubicBezTo>
                      <a:cubicBezTo>
                        <a:pt x="334214" y="1722796"/>
                        <a:pt x="0" y="1388582"/>
                        <a:pt x="0" y="976307"/>
                      </a:cubicBezTo>
                      <a:cubicBezTo>
                        <a:pt x="0" y="899006"/>
                        <a:pt x="11750" y="824449"/>
                        <a:pt x="33560" y="754324"/>
                      </a:cubicBezTo>
                      <a:lnTo>
                        <a:pt x="60478" y="676176"/>
                      </a:lnTo>
                      <a:cubicBezTo>
                        <a:pt x="121768" y="527984"/>
                        <a:pt x="257464" y="373144"/>
                        <a:pt x="279176" y="120783"/>
                      </a:cubicBezTo>
                      <a:cubicBezTo>
                        <a:pt x="279176" y="54076"/>
                        <a:pt x="333252" y="0"/>
                        <a:pt x="39995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1" name="Group 40">
              <a:extLst>
                <a:ext uri="{FF2B5EF4-FFF2-40B4-BE49-F238E27FC236}">
                  <a16:creationId xmlns:a16="http://schemas.microsoft.com/office/drawing/2014/main" id="{2F3E9456-3633-4C4C-AA32-DB7869EEEE6F}"/>
                </a:ext>
              </a:extLst>
            </p:cNvPr>
            <p:cNvGrpSpPr/>
            <p:nvPr/>
          </p:nvGrpSpPr>
          <p:grpSpPr>
            <a:xfrm>
              <a:off x="7328733" y="-1"/>
              <a:ext cx="1760328" cy="6273798"/>
              <a:chOff x="7328733" y="-1"/>
              <a:chExt cx="1760328" cy="6273798"/>
            </a:xfrm>
          </p:grpSpPr>
          <p:cxnSp>
            <p:nvCxnSpPr>
              <p:cNvPr id="42" name="Straight Connector 41">
                <a:extLst>
                  <a:ext uri="{FF2B5EF4-FFF2-40B4-BE49-F238E27FC236}">
                    <a16:creationId xmlns:a16="http://schemas.microsoft.com/office/drawing/2014/main" id="{6ADAA33D-5EFC-4033-8B51-F2BCAB750987}"/>
                  </a:ext>
                </a:extLst>
              </p:cNvPr>
              <p:cNvCxnSpPr/>
              <p:nvPr/>
            </p:nvCxnSpPr>
            <p:spPr>
              <a:xfrm>
                <a:off x="8208897" y="-1"/>
                <a:ext cx="0" cy="3420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1BEEDF74-2BFC-4BC6-B1CE-955435B65BDD}"/>
                  </a:ext>
                </a:extLst>
              </p:cNvPr>
              <p:cNvGrpSpPr/>
              <p:nvPr/>
            </p:nvGrpSpPr>
            <p:grpSpPr>
              <a:xfrm>
                <a:off x="7328733" y="3313043"/>
                <a:ext cx="1760328" cy="2960754"/>
                <a:chOff x="7328733" y="3313043"/>
                <a:chExt cx="1760328" cy="2960754"/>
              </a:xfrm>
            </p:grpSpPr>
            <p:grpSp>
              <p:nvGrpSpPr>
                <p:cNvPr id="44" name="Group 43">
                  <a:extLst>
                    <a:ext uri="{FF2B5EF4-FFF2-40B4-BE49-F238E27FC236}">
                      <a16:creationId xmlns:a16="http://schemas.microsoft.com/office/drawing/2014/main" id="{A200AC9F-5851-4EC0-B881-97EEA56AF978}"/>
                    </a:ext>
                  </a:extLst>
                </p:cNvPr>
                <p:cNvGrpSpPr/>
                <p:nvPr/>
              </p:nvGrpSpPr>
              <p:grpSpPr>
                <a:xfrm rot="10800000">
                  <a:off x="7729092" y="3313043"/>
                  <a:ext cx="959611" cy="838837"/>
                  <a:chOff x="8173667" y="4698737"/>
                  <a:chExt cx="1262517" cy="1103620"/>
                </a:xfrm>
                <a:solidFill>
                  <a:schemeClr val="bg1">
                    <a:lumMod val="50000"/>
                  </a:schemeClr>
                </a:solidFill>
              </p:grpSpPr>
              <p:sp>
                <p:nvSpPr>
                  <p:cNvPr id="46" name="Rounded Rectangle 37">
                    <a:extLst>
                      <a:ext uri="{FF2B5EF4-FFF2-40B4-BE49-F238E27FC236}">
                        <a16:creationId xmlns:a16="http://schemas.microsoft.com/office/drawing/2014/main" id="{017695D4-64F5-49DF-8E6C-7EB0CF55456E}"/>
                      </a:ext>
                    </a:extLst>
                  </p:cNvPr>
                  <p:cNvSpPr/>
                  <p:nvPr/>
                </p:nvSpPr>
                <p:spPr>
                  <a:xfrm>
                    <a:off x="8173667" y="4698737"/>
                    <a:ext cx="1262517"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sp>
                <p:nvSpPr>
                  <p:cNvPr id="47" name="Rounded Rectangle 38">
                    <a:extLst>
                      <a:ext uri="{FF2B5EF4-FFF2-40B4-BE49-F238E27FC236}">
                        <a16:creationId xmlns:a16="http://schemas.microsoft.com/office/drawing/2014/main" id="{B6F90FB4-1D65-43D6-BA09-11C7DD1DBC98}"/>
                      </a:ext>
                    </a:extLst>
                  </p:cNvPr>
                  <p:cNvSpPr/>
                  <p:nvPr/>
                </p:nvSpPr>
                <p:spPr>
                  <a:xfrm>
                    <a:off x="8173667" y="5099050"/>
                    <a:ext cx="1262517"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sp>
                <p:nvSpPr>
                  <p:cNvPr id="48" name="Rounded Rectangle 39">
                    <a:extLst>
                      <a:ext uri="{FF2B5EF4-FFF2-40B4-BE49-F238E27FC236}">
                        <a16:creationId xmlns:a16="http://schemas.microsoft.com/office/drawing/2014/main" id="{DEA78BC9-AC27-4E99-ADFD-0A30D4A70F56}"/>
                      </a:ext>
                    </a:extLst>
                  </p:cNvPr>
                  <p:cNvSpPr/>
                  <p:nvPr/>
                </p:nvSpPr>
                <p:spPr>
                  <a:xfrm>
                    <a:off x="8306464" y="5510907"/>
                    <a:ext cx="996924" cy="291450"/>
                  </a:xfrm>
                  <a:prstGeom prst="roundRect">
                    <a:avLst>
                      <a:gd name="adj" fmla="val 50000"/>
                    </a:avLst>
                  </a:prstGeom>
                  <a:solidFill>
                    <a:schemeClr val="tx2">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a:solidFill>
                        <a:prstClr val="white"/>
                      </a:solidFill>
                      <a:latin typeface="Calibri" panose="020F0502020204030204"/>
                    </a:endParaRPr>
                  </a:p>
                </p:txBody>
              </p:sp>
            </p:grpSp>
            <p:sp>
              <p:nvSpPr>
                <p:cNvPr id="45" name="Freeform: Shape 44">
                  <a:extLst>
                    <a:ext uri="{FF2B5EF4-FFF2-40B4-BE49-F238E27FC236}">
                      <a16:creationId xmlns:a16="http://schemas.microsoft.com/office/drawing/2014/main" id="{5E51DE2D-7CA2-4ABC-8CFE-2773D60DB23A}"/>
                    </a:ext>
                  </a:extLst>
                </p:cNvPr>
                <p:cNvSpPr/>
                <p:nvPr/>
              </p:nvSpPr>
              <p:spPr>
                <a:xfrm>
                  <a:off x="7328733" y="4242494"/>
                  <a:ext cx="1760328" cy="2031303"/>
                </a:xfrm>
                <a:custGeom>
                  <a:avLst/>
                  <a:gdLst>
                    <a:gd name="connsiteX0" fmla="*/ 139031 w 1760328"/>
                    <a:gd name="connsiteY0" fmla="*/ 1151138 h 2031303"/>
                    <a:gd name="connsiteX1" fmla="*/ 139031 w 1760328"/>
                    <a:gd name="connsiteY1" fmla="*/ 1151138 h 2031303"/>
                    <a:gd name="connsiteX2" fmla="*/ 880164 w 1760328"/>
                    <a:gd name="connsiteY2" fmla="*/ 1892272 h 2031303"/>
                    <a:gd name="connsiteX3" fmla="*/ 1621297 w 1760328"/>
                    <a:gd name="connsiteY3" fmla="*/ 1151138 h 2031303"/>
                    <a:gd name="connsiteX4" fmla="*/ 1621297 w 1760328"/>
                    <a:gd name="connsiteY4" fmla="*/ 1151138 h 2031303"/>
                    <a:gd name="connsiteX5" fmla="*/ 1617471 w 1760328"/>
                    <a:gd name="connsiteY5" fmla="*/ 1226914 h 2031303"/>
                    <a:gd name="connsiteX6" fmla="*/ 880164 w 1760328"/>
                    <a:gd name="connsiteY6" fmla="*/ 1892271 h 2031303"/>
                    <a:gd name="connsiteX7" fmla="*/ 142858 w 1760328"/>
                    <a:gd name="connsiteY7" fmla="*/ 1226914 h 2031303"/>
                    <a:gd name="connsiteX8" fmla="*/ 707033 w 1760328"/>
                    <a:gd name="connsiteY8" fmla="*/ 179371 h 2031303"/>
                    <a:gd name="connsiteX9" fmla="*/ 535414 w 1760328"/>
                    <a:gd name="connsiteY9" fmla="*/ 1032069 h 2031303"/>
                    <a:gd name="connsiteX10" fmla="*/ 602891 w 1760328"/>
                    <a:gd name="connsiteY10" fmla="*/ 1081054 h 2031303"/>
                    <a:gd name="connsiteX11" fmla="*/ 636910 w 1760328"/>
                    <a:gd name="connsiteY11" fmla="*/ 1039823 h 2031303"/>
                    <a:gd name="connsiteX12" fmla="*/ 867722 w 1760328"/>
                    <a:gd name="connsiteY12" fmla="*/ 944217 h 2031303"/>
                    <a:gd name="connsiteX13" fmla="*/ 1098534 w 1760328"/>
                    <a:gd name="connsiteY13" fmla="*/ 1039822 h 2031303"/>
                    <a:gd name="connsiteX14" fmla="*/ 1132554 w 1760328"/>
                    <a:gd name="connsiteY14" fmla="*/ 1081054 h 2031303"/>
                    <a:gd name="connsiteX15" fmla="*/ 1200032 w 1760328"/>
                    <a:gd name="connsiteY15" fmla="*/ 1032072 h 2031303"/>
                    <a:gd name="connsiteX16" fmla="*/ 1028412 w 1760328"/>
                    <a:gd name="connsiteY16" fmla="*/ 179371 h 2031303"/>
                    <a:gd name="connsiteX17" fmla="*/ 961317 w 1760328"/>
                    <a:gd name="connsiteY17" fmla="*/ 179371 h 2031303"/>
                    <a:gd name="connsiteX18" fmla="*/ 1116059 w 1760328"/>
                    <a:gd name="connsiteY18" fmla="*/ 948219 h 2031303"/>
                    <a:gd name="connsiteX19" fmla="*/ 1062957 w 1760328"/>
                    <a:gd name="connsiteY19" fmla="*/ 910481 h 2031303"/>
                    <a:gd name="connsiteX20" fmla="*/ 867722 w 1760328"/>
                    <a:gd name="connsiteY20" fmla="*/ 861046 h 2031303"/>
                    <a:gd name="connsiteX21" fmla="*/ 672488 w 1760328"/>
                    <a:gd name="connsiteY21" fmla="*/ 910481 h 2031303"/>
                    <a:gd name="connsiteX22" fmla="*/ 619387 w 1760328"/>
                    <a:gd name="connsiteY22" fmla="*/ 948217 h 2031303"/>
                    <a:gd name="connsiteX23" fmla="*/ 774129 w 1760328"/>
                    <a:gd name="connsiteY23" fmla="*/ 179371 h 2031303"/>
                    <a:gd name="connsiteX24" fmla="*/ 471580 w 1760328"/>
                    <a:gd name="connsiteY24" fmla="*/ 0 h 2031303"/>
                    <a:gd name="connsiteX25" fmla="*/ 1290698 w 1760328"/>
                    <a:gd name="connsiteY25" fmla="*/ 0 h 2031303"/>
                    <a:gd name="connsiteX26" fmla="*/ 1433110 w 1760328"/>
                    <a:gd name="connsiteY26" fmla="*/ 142412 h 2031303"/>
                    <a:gd name="connsiteX27" fmla="*/ 1635253 w 1760328"/>
                    <a:gd name="connsiteY27" fmla="*/ 698911 h 2031303"/>
                    <a:gd name="connsiteX28" fmla="*/ 1654097 w 1760328"/>
                    <a:gd name="connsiteY28" fmla="*/ 731599 h 2031303"/>
                    <a:gd name="connsiteX29" fmla="*/ 1760328 w 1760328"/>
                    <a:gd name="connsiteY29" fmla="*/ 1151138 h 2031303"/>
                    <a:gd name="connsiteX30" fmla="*/ 880164 w 1760328"/>
                    <a:gd name="connsiteY30" fmla="*/ 2031303 h 2031303"/>
                    <a:gd name="connsiteX31" fmla="*/ 0 w 1760328"/>
                    <a:gd name="connsiteY31" fmla="*/ 1151138 h 2031303"/>
                    <a:gd name="connsiteX32" fmla="*/ 39570 w 1760328"/>
                    <a:gd name="connsiteY32" fmla="*/ 889404 h 2031303"/>
                    <a:gd name="connsiteX33" fmla="*/ 71308 w 1760328"/>
                    <a:gd name="connsiteY33" fmla="*/ 797261 h 2031303"/>
                    <a:gd name="connsiteX34" fmla="*/ 329168 w 1760328"/>
                    <a:gd name="connsiteY34" fmla="*/ 142412 h 2031303"/>
                    <a:gd name="connsiteX35" fmla="*/ 471580 w 1760328"/>
                    <a:gd name="connsiteY35" fmla="*/ 0 h 203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0328" h="2031303">
                      <a:moveTo>
                        <a:pt x="139031" y="1151138"/>
                      </a:moveTo>
                      <a:lnTo>
                        <a:pt x="139031" y="1151138"/>
                      </a:lnTo>
                      <a:cubicBezTo>
                        <a:pt x="139031" y="1560455"/>
                        <a:pt x="470847" y="1892272"/>
                        <a:pt x="880164" y="1892272"/>
                      </a:cubicBezTo>
                      <a:cubicBezTo>
                        <a:pt x="1289481" y="1892272"/>
                        <a:pt x="1621297" y="1560455"/>
                        <a:pt x="1621297" y="1151138"/>
                      </a:cubicBezTo>
                      <a:lnTo>
                        <a:pt x="1621297" y="1151138"/>
                      </a:lnTo>
                      <a:lnTo>
                        <a:pt x="1617471" y="1226914"/>
                      </a:lnTo>
                      <a:cubicBezTo>
                        <a:pt x="1579517" y="1600635"/>
                        <a:pt x="1263899" y="1892271"/>
                        <a:pt x="880164" y="1892271"/>
                      </a:cubicBezTo>
                      <a:cubicBezTo>
                        <a:pt x="496430" y="1892271"/>
                        <a:pt x="180811" y="1600635"/>
                        <a:pt x="142858" y="1226914"/>
                      </a:cubicBezTo>
                      <a:close/>
                      <a:moveTo>
                        <a:pt x="707033" y="179371"/>
                      </a:moveTo>
                      <a:lnTo>
                        <a:pt x="535414" y="1032069"/>
                      </a:lnTo>
                      <a:cubicBezTo>
                        <a:pt x="514023" y="1115686"/>
                        <a:pt x="576010" y="1124701"/>
                        <a:pt x="602891" y="1081054"/>
                      </a:cubicBezTo>
                      <a:lnTo>
                        <a:pt x="636910" y="1039823"/>
                      </a:lnTo>
                      <a:cubicBezTo>
                        <a:pt x="695980" y="980752"/>
                        <a:pt x="777585" y="944217"/>
                        <a:pt x="867722" y="944217"/>
                      </a:cubicBezTo>
                      <a:cubicBezTo>
                        <a:pt x="957860" y="944217"/>
                        <a:pt x="1039465" y="980752"/>
                        <a:pt x="1098534" y="1039822"/>
                      </a:cubicBezTo>
                      <a:lnTo>
                        <a:pt x="1132554" y="1081054"/>
                      </a:lnTo>
                      <a:cubicBezTo>
                        <a:pt x="1171135" y="1129092"/>
                        <a:pt x="1219962" y="1098134"/>
                        <a:pt x="1200032" y="1032072"/>
                      </a:cubicBezTo>
                      <a:lnTo>
                        <a:pt x="1028412" y="179371"/>
                      </a:lnTo>
                      <a:lnTo>
                        <a:pt x="961317" y="179371"/>
                      </a:lnTo>
                      <a:lnTo>
                        <a:pt x="1116059" y="948219"/>
                      </a:lnTo>
                      <a:lnTo>
                        <a:pt x="1062957" y="910481"/>
                      </a:lnTo>
                      <a:cubicBezTo>
                        <a:pt x="1004921" y="878954"/>
                        <a:pt x="938413" y="861046"/>
                        <a:pt x="867722" y="861046"/>
                      </a:cubicBezTo>
                      <a:cubicBezTo>
                        <a:pt x="797031" y="861046"/>
                        <a:pt x="730524" y="878953"/>
                        <a:pt x="672488" y="910481"/>
                      </a:cubicBezTo>
                      <a:lnTo>
                        <a:pt x="619387" y="948217"/>
                      </a:lnTo>
                      <a:lnTo>
                        <a:pt x="774129" y="179371"/>
                      </a:lnTo>
                      <a:close/>
                      <a:moveTo>
                        <a:pt x="471580" y="0"/>
                      </a:moveTo>
                      <a:lnTo>
                        <a:pt x="1290698" y="0"/>
                      </a:lnTo>
                      <a:cubicBezTo>
                        <a:pt x="1369350" y="0"/>
                        <a:pt x="1433110" y="63760"/>
                        <a:pt x="1433110" y="142412"/>
                      </a:cubicBezTo>
                      <a:cubicBezTo>
                        <a:pt x="1457977" y="374539"/>
                        <a:pt x="1550866" y="532063"/>
                        <a:pt x="1635253" y="698911"/>
                      </a:cubicBezTo>
                      <a:lnTo>
                        <a:pt x="1654097" y="731599"/>
                      </a:lnTo>
                      <a:cubicBezTo>
                        <a:pt x="1721845" y="856312"/>
                        <a:pt x="1760328" y="999231"/>
                        <a:pt x="1760328" y="1151138"/>
                      </a:cubicBezTo>
                      <a:cubicBezTo>
                        <a:pt x="1760328" y="1637240"/>
                        <a:pt x="1366265" y="2031303"/>
                        <a:pt x="880164" y="2031303"/>
                      </a:cubicBezTo>
                      <a:cubicBezTo>
                        <a:pt x="394063" y="2031303"/>
                        <a:pt x="0" y="1637240"/>
                        <a:pt x="0" y="1151138"/>
                      </a:cubicBezTo>
                      <a:cubicBezTo>
                        <a:pt x="0" y="1059994"/>
                        <a:pt x="13854" y="972086"/>
                        <a:pt x="39570" y="889404"/>
                      </a:cubicBezTo>
                      <a:lnTo>
                        <a:pt x="71308" y="797261"/>
                      </a:lnTo>
                      <a:cubicBezTo>
                        <a:pt x="143573" y="622532"/>
                        <a:pt x="303569" y="439964"/>
                        <a:pt x="329168" y="142412"/>
                      </a:cubicBezTo>
                      <a:cubicBezTo>
                        <a:pt x="329168" y="63760"/>
                        <a:pt x="392928" y="0"/>
                        <a:pt x="47158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70" name="Rectangle 69">
            <a:extLst>
              <a:ext uri="{FF2B5EF4-FFF2-40B4-BE49-F238E27FC236}">
                <a16:creationId xmlns:a16="http://schemas.microsoft.com/office/drawing/2014/main" id="{056D21B9-0AB3-4712-BE4C-68E71AFBC7DD}"/>
              </a:ext>
            </a:extLst>
          </p:cNvPr>
          <p:cNvSpPr/>
          <p:nvPr/>
        </p:nvSpPr>
        <p:spPr>
          <a:xfrm>
            <a:off x="330776" y="4253091"/>
            <a:ext cx="550151" cy="400110"/>
          </a:xfrm>
          <a:prstGeom prst="rect">
            <a:avLst/>
          </a:prstGeom>
        </p:spPr>
        <p:txBody>
          <a:bodyPr wrap="none">
            <a:spAutoFit/>
          </a:bodyPr>
          <a:lstStyle/>
          <a:p>
            <a:r>
              <a:rPr lang="en-US" sz="2000" b="1" dirty="0">
                <a:solidFill>
                  <a:srgbClr val="2C2C2C">
                    <a:lumMod val="50000"/>
                    <a:lumOff val="50000"/>
                  </a:srgbClr>
                </a:solidFill>
                <a:latin typeface="Verdana" panose="020B0604030504040204" pitchFamily="34" charset="0"/>
                <a:ea typeface="Verdana" panose="020B0604030504040204" pitchFamily="34" charset="0"/>
              </a:rPr>
              <a:t>05</a:t>
            </a:r>
            <a:endParaRPr lang="en-IN" sz="2000" dirty="0">
              <a:solidFill>
                <a:srgbClr val="2C2C2C">
                  <a:lumMod val="50000"/>
                  <a:lumOff val="50000"/>
                </a:srgbClr>
              </a:solidFill>
              <a:latin typeface="Calibri" panose="020F0502020204030204"/>
            </a:endParaRPr>
          </a:p>
        </p:txBody>
      </p:sp>
      <p:sp>
        <p:nvSpPr>
          <p:cNvPr id="71" name="Rectangle 70">
            <a:extLst>
              <a:ext uri="{FF2B5EF4-FFF2-40B4-BE49-F238E27FC236}">
                <a16:creationId xmlns:a16="http://schemas.microsoft.com/office/drawing/2014/main" id="{D99A02A0-1DD0-4FE5-A9B1-710445CB4A0F}"/>
              </a:ext>
            </a:extLst>
          </p:cNvPr>
          <p:cNvSpPr/>
          <p:nvPr/>
        </p:nvSpPr>
        <p:spPr>
          <a:xfrm>
            <a:off x="1078912" y="4215513"/>
            <a:ext cx="5014948" cy="461665"/>
          </a:xfrm>
          <a:prstGeom prst="rect">
            <a:avLst/>
          </a:prstGeom>
        </p:spPr>
        <p:txBody>
          <a:bodyPr wrap="square">
            <a:spAutoFit/>
          </a:bodyPr>
          <a:lstStyle/>
          <a:p>
            <a:r>
              <a:rPr lang="en-US" sz="1200" dirty="0">
                <a:cs typeface="Arial" panose="020B0604020202020204" pitchFamily="34" charset="0"/>
              </a:rPr>
              <a:t>Our RPA bot is reducing the manual tasks of creating a Sales Order contract in the SAP </a:t>
            </a:r>
            <a:r>
              <a:rPr lang="en-US" sz="1200" dirty="0" err="1">
                <a:cs typeface="Arial" panose="020B0604020202020204" pitchFamily="34" charset="0"/>
              </a:rPr>
              <a:t>ByDesign</a:t>
            </a:r>
            <a:r>
              <a:rPr lang="en-US" sz="1200" dirty="0">
                <a:cs typeface="Arial" panose="020B0604020202020204" pitchFamily="34" charset="0"/>
              </a:rPr>
              <a:t> system being built by ERP Logic </a:t>
            </a:r>
          </a:p>
        </p:txBody>
      </p:sp>
      <p:sp>
        <p:nvSpPr>
          <p:cNvPr id="72" name="Rectangle 71">
            <a:extLst>
              <a:ext uri="{FF2B5EF4-FFF2-40B4-BE49-F238E27FC236}">
                <a16:creationId xmlns:a16="http://schemas.microsoft.com/office/drawing/2014/main" id="{DA0C7642-88A7-47E7-BFF0-B7B7471C5EF8}"/>
              </a:ext>
            </a:extLst>
          </p:cNvPr>
          <p:cNvSpPr/>
          <p:nvPr/>
        </p:nvSpPr>
        <p:spPr>
          <a:xfrm>
            <a:off x="363152" y="4939192"/>
            <a:ext cx="550151" cy="400110"/>
          </a:xfrm>
          <a:prstGeom prst="rect">
            <a:avLst/>
          </a:prstGeom>
        </p:spPr>
        <p:txBody>
          <a:bodyPr wrap="none">
            <a:spAutoFit/>
          </a:bodyPr>
          <a:lstStyle/>
          <a:p>
            <a:r>
              <a:rPr lang="en-US" sz="2000" b="1" dirty="0">
                <a:solidFill>
                  <a:srgbClr val="2C2C2C">
                    <a:lumMod val="50000"/>
                    <a:lumOff val="50000"/>
                  </a:srgbClr>
                </a:solidFill>
                <a:latin typeface="Verdana" panose="020B0604030504040204" pitchFamily="34" charset="0"/>
                <a:ea typeface="Verdana" panose="020B0604030504040204" pitchFamily="34" charset="0"/>
              </a:rPr>
              <a:t>06</a:t>
            </a:r>
            <a:endParaRPr lang="en-IN" sz="2000" dirty="0">
              <a:solidFill>
                <a:srgbClr val="2C2C2C">
                  <a:lumMod val="50000"/>
                  <a:lumOff val="50000"/>
                </a:srgbClr>
              </a:solidFill>
              <a:latin typeface="Calibri" panose="020F0502020204030204"/>
            </a:endParaRPr>
          </a:p>
        </p:txBody>
      </p:sp>
      <p:sp>
        <p:nvSpPr>
          <p:cNvPr id="73" name="Rectangle 72">
            <a:extLst>
              <a:ext uri="{FF2B5EF4-FFF2-40B4-BE49-F238E27FC236}">
                <a16:creationId xmlns:a16="http://schemas.microsoft.com/office/drawing/2014/main" id="{692FD7B8-C3DD-4227-8CC4-A7104217595F}"/>
              </a:ext>
            </a:extLst>
          </p:cNvPr>
          <p:cNvSpPr/>
          <p:nvPr/>
        </p:nvSpPr>
        <p:spPr>
          <a:xfrm>
            <a:off x="1111288" y="4911724"/>
            <a:ext cx="5014948" cy="461665"/>
          </a:xfrm>
          <a:prstGeom prst="rect">
            <a:avLst/>
          </a:prstGeom>
        </p:spPr>
        <p:txBody>
          <a:bodyPr wrap="square">
            <a:spAutoFit/>
          </a:bodyPr>
          <a:lstStyle/>
          <a:p>
            <a:r>
              <a:rPr lang="en-US" sz="1200" dirty="0">
                <a:cs typeface="Arial" panose="020B0604020202020204" pitchFamily="34" charset="0"/>
              </a:rPr>
              <a:t>In conclusion, it is important to invest in RPA and AI as a whole for improving the efficiency of ERP solutions</a:t>
            </a:r>
          </a:p>
        </p:txBody>
      </p:sp>
    </p:spTree>
    <p:extLst>
      <p:ext uri="{BB962C8B-B14F-4D97-AF65-F5344CB8AC3E}">
        <p14:creationId xmlns:p14="http://schemas.microsoft.com/office/powerpoint/2010/main" val="1538727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Robotic Process Automation Spectrum</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DBCFBA1-C46F-499F-97A6-D90735C61602}" type="slidenum">
              <a:rPr kumimoji="0" lang="en-US" sz="16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Title 1">
            <a:extLst>
              <a:ext uri="{FF2B5EF4-FFF2-40B4-BE49-F238E27FC236}">
                <a16:creationId xmlns:a16="http://schemas.microsoft.com/office/drawing/2014/main" id="{3FF4E1AB-8BE2-4E32-A097-1CC771F7683F}"/>
              </a:ext>
            </a:extLst>
          </p:cNvPr>
          <p:cNvSpPr txBox="1">
            <a:spLocks/>
          </p:cNvSpPr>
          <p:nvPr/>
        </p:nvSpPr>
        <p:spPr>
          <a:xfrm>
            <a:off x="1" y="-2482"/>
            <a:ext cx="12191999" cy="867064"/>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panose="020F0502020204030204" pitchFamily="34" charset="0"/>
                <a:ea typeface="Cambria" panose="02040503050406030204" pitchFamily="18" charset="0"/>
                <a:cs typeface="Calibri" panose="020F0502020204030204" pitchFamily="34" charset="0"/>
              </a:rPr>
              <a:t>    </a:t>
            </a:r>
            <a:endParaRPr kumimoji="0" lang="en-IN" sz="3600" b="1" i="0" u="none" strike="noStrike" kern="1200" cap="none" spc="0" normalizeH="0" baseline="0" noProof="0" dirty="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endParaRPr>
          </a:p>
        </p:txBody>
      </p:sp>
      <p:sp>
        <p:nvSpPr>
          <p:cNvPr id="110" name="Rectangle 109">
            <a:extLst>
              <a:ext uri="{FF2B5EF4-FFF2-40B4-BE49-F238E27FC236}">
                <a16:creationId xmlns:a16="http://schemas.microsoft.com/office/drawing/2014/main" id="{C485870F-18A8-45E1-8A32-F5D64FFC58AA}"/>
              </a:ext>
            </a:extLst>
          </p:cNvPr>
          <p:cNvSpPr/>
          <p:nvPr/>
        </p:nvSpPr>
        <p:spPr>
          <a:xfrm>
            <a:off x="11612282" y="6474991"/>
            <a:ext cx="579718"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grpSp>
        <p:nvGrpSpPr>
          <p:cNvPr id="14" name="Group 13">
            <a:extLst>
              <a:ext uri="{FF2B5EF4-FFF2-40B4-BE49-F238E27FC236}">
                <a16:creationId xmlns:a16="http://schemas.microsoft.com/office/drawing/2014/main" id="{B2309089-9BB2-4BCF-A297-966E3A7992FE}"/>
              </a:ext>
            </a:extLst>
          </p:cNvPr>
          <p:cNvGrpSpPr/>
          <p:nvPr/>
        </p:nvGrpSpPr>
        <p:grpSpPr>
          <a:xfrm>
            <a:off x="1149205" y="905267"/>
            <a:ext cx="9865201" cy="4685764"/>
            <a:chOff x="1656323" y="1090621"/>
            <a:chExt cx="9865201" cy="4685764"/>
          </a:xfrm>
        </p:grpSpPr>
        <p:sp>
          <p:nvSpPr>
            <p:cNvPr id="15" name="TextBox 14">
              <a:extLst>
                <a:ext uri="{FF2B5EF4-FFF2-40B4-BE49-F238E27FC236}">
                  <a16:creationId xmlns:a16="http://schemas.microsoft.com/office/drawing/2014/main" id="{F7EE2320-3AE0-4A41-A5F0-D7910C08C6FF}"/>
                </a:ext>
              </a:extLst>
            </p:cNvPr>
            <p:cNvSpPr txBox="1"/>
            <p:nvPr/>
          </p:nvSpPr>
          <p:spPr>
            <a:xfrm>
              <a:off x="1656323" y="2853266"/>
              <a:ext cx="9865201" cy="2646878"/>
            </a:xfrm>
            <a:prstGeom prst="rect">
              <a:avLst/>
            </a:prstGeom>
            <a:noFill/>
          </p:spPr>
          <p:txBody>
            <a:bodyPr wrap="none" rtlCol="0">
              <a:spAutoFit/>
            </a:bodyPr>
            <a:lstStyle/>
            <a:p>
              <a:r>
                <a:rPr lang="en-IN" sz="16600" b="1" spc="600" dirty="0">
                  <a:latin typeface="Tw Cen MT" panose="020B0602020104020603" pitchFamily="34" charset="0"/>
                </a:rPr>
                <a:t>Questi  ns</a:t>
              </a:r>
            </a:p>
          </p:txBody>
        </p:sp>
        <p:grpSp>
          <p:nvGrpSpPr>
            <p:cNvPr id="17" name="Group 16">
              <a:extLst>
                <a:ext uri="{FF2B5EF4-FFF2-40B4-BE49-F238E27FC236}">
                  <a16:creationId xmlns:a16="http://schemas.microsoft.com/office/drawing/2014/main" id="{1209F182-B85B-403B-BF7E-9F8EFBED682B}"/>
                </a:ext>
              </a:extLst>
            </p:cNvPr>
            <p:cNvGrpSpPr/>
            <p:nvPr/>
          </p:nvGrpSpPr>
          <p:grpSpPr>
            <a:xfrm>
              <a:off x="7087349" y="1090621"/>
              <a:ext cx="3142546" cy="4685764"/>
              <a:chOff x="1909861" y="-370390"/>
              <a:chExt cx="5938742" cy="8855089"/>
            </a:xfrm>
            <a:solidFill>
              <a:schemeClr val="accent1"/>
            </a:solidFill>
          </p:grpSpPr>
          <p:sp>
            <p:nvSpPr>
              <p:cNvPr id="20" name="Rectangle 19">
                <a:extLst>
                  <a:ext uri="{FF2B5EF4-FFF2-40B4-BE49-F238E27FC236}">
                    <a16:creationId xmlns:a16="http://schemas.microsoft.com/office/drawing/2014/main" id="{B4A0E129-AAA0-432B-965A-3F316B3BAB6F}"/>
                  </a:ext>
                </a:extLst>
              </p:cNvPr>
              <p:cNvSpPr/>
              <p:nvPr/>
            </p:nvSpPr>
            <p:spPr>
              <a:xfrm rot="1782530">
                <a:off x="1909861" y="1113060"/>
                <a:ext cx="598497" cy="51442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CDDA6B6-D0E8-4BBD-80FE-7558391B6C5F}"/>
                  </a:ext>
                </a:extLst>
              </p:cNvPr>
              <p:cNvSpPr/>
              <p:nvPr/>
            </p:nvSpPr>
            <p:spPr>
              <a:xfrm rot="3655087">
                <a:off x="2925277" y="86208"/>
                <a:ext cx="598497" cy="51442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C5798904-B5A7-4A2B-9E5B-CDF997709D31}"/>
                  </a:ext>
                </a:extLst>
              </p:cNvPr>
              <p:cNvSpPr/>
              <p:nvPr/>
            </p:nvSpPr>
            <p:spPr>
              <a:xfrm rot="5400000">
                <a:off x="4376254" y="-328354"/>
                <a:ext cx="598497" cy="51442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C370FD38-9580-4CF5-BC90-DF76F7800B2D}"/>
                  </a:ext>
                </a:extLst>
              </p:cNvPr>
              <p:cNvSpPr/>
              <p:nvPr/>
            </p:nvSpPr>
            <p:spPr>
              <a:xfrm rot="7380626">
                <a:off x="5796751" y="62715"/>
                <a:ext cx="598497" cy="514426"/>
              </a:xfrm>
              <a:prstGeom prst="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044214D1-DD67-4E5C-87F1-8EB5FE2E64E0}"/>
                  </a:ext>
                </a:extLst>
              </p:cNvPr>
              <p:cNvSpPr/>
              <p:nvPr/>
            </p:nvSpPr>
            <p:spPr>
              <a:xfrm rot="9033550">
                <a:off x="6874980" y="1112436"/>
                <a:ext cx="598497" cy="514426"/>
              </a:xfrm>
              <a:prstGeom prst="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D7745B5A-88C7-41B6-B967-14113382D6CF}"/>
                  </a:ext>
                </a:extLst>
              </p:cNvPr>
              <p:cNvSpPr/>
              <p:nvPr/>
            </p:nvSpPr>
            <p:spPr>
              <a:xfrm rot="11063742">
                <a:off x="7250106" y="2583316"/>
                <a:ext cx="598497" cy="514426"/>
              </a:xfrm>
              <a:prstGeom prst="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BF6AFE7F-C823-4BFC-A02A-7D8878F5D567}"/>
                  </a:ext>
                </a:extLst>
              </p:cNvPr>
              <p:cNvSpPr/>
              <p:nvPr/>
            </p:nvSpPr>
            <p:spPr>
              <a:xfrm rot="12623045">
                <a:off x="6876737" y="4027276"/>
                <a:ext cx="598497" cy="514426"/>
              </a:xfrm>
              <a:prstGeom prst="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16">
                <a:extLst>
                  <a:ext uri="{FF2B5EF4-FFF2-40B4-BE49-F238E27FC236}">
                    <a16:creationId xmlns:a16="http://schemas.microsoft.com/office/drawing/2014/main" id="{033E3186-7A2F-40A2-AF1F-64A4B38D2813}"/>
                  </a:ext>
                </a:extLst>
              </p:cNvPr>
              <p:cNvSpPr/>
              <p:nvPr/>
            </p:nvSpPr>
            <p:spPr>
              <a:xfrm>
                <a:off x="2893949" y="935214"/>
                <a:ext cx="3571002" cy="3199430"/>
              </a:xfrm>
              <a:custGeom>
                <a:avLst/>
                <a:gdLst>
                  <a:gd name="connsiteX0" fmla="*/ 0 w 2103120"/>
                  <a:gd name="connsiteY0" fmla="*/ 0 h 1724778"/>
                  <a:gd name="connsiteX1" fmla="*/ 2103120 w 2103120"/>
                  <a:gd name="connsiteY1" fmla="*/ 0 h 1724778"/>
                  <a:gd name="connsiteX2" fmla="*/ 2103120 w 2103120"/>
                  <a:gd name="connsiteY2" fmla="*/ 1724778 h 1724778"/>
                  <a:gd name="connsiteX3" fmla="*/ 0 w 2103120"/>
                  <a:gd name="connsiteY3" fmla="*/ 1724778 h 1724778"/>
                  <a:gd name="connsiteX4" fmla="*/ 0 w 2103120"/>
                  <a:gd name="connsiteY4" fmla="*/ 0 h 1724778"/>
                  <a:gd name="connsiteX0" fmla="*/ 0 w 2659380"/>
                  <a:gd name="connsiteY0" fmla="*/ 800100 h 1724778"/>
                  <a:gd name="connsiteX1" fmla="*/ 2659380 w 2659380"/>
                  <a:gd name="connsiteY1" fmla="*/ 0 h 1724778"/>
                  <a:gd name="connsiteX2" fmla="*/ 2659380 w 2659380"/>
                  <a:gd name="connsiteY2" fmla="*/ 1724778 h 1724778"/>
                  <a:gd name="connsiteX3" fmla="*/ 556260 w 2659380"/>
                  <a:gd name="connsiteY3" fmla="*/ 1724778 h 1724778"/>
                  <a:gd name="connsiteX4" fmla="*/ 0 w 2659380"/>
                  <a:gd name="connsiteY4" fmla="*/ 800100 h 1724778"/>
                  <a:gd name="connsiteX0" fmla="*/ 0 w 3512820"/>
                  <a:gd name="connsiteY0" fmla="*/ 358140 h 1282818"/>
                  <a:gd name="connsiteX1" fmla="*/ 3512820 w 3512820"/>
                  <a:gd name="connsiteY1" fmla="*/ 0 h 1282818"/>
                  <a:gd name="connsiteX2" fmla="*/ 2659380 w 3512820"/>
                  <a:gd name="connsiteY2" fmla="*/ 1282818 h 1282818"/>
                  <a:gd name="connsiteX3" fmla="*/ 556260 w 3512820"/>
                  <a:gd name="connsiteY3" fmla="*/ 1282818 h 1282818"/>
                  <a:gd name="connsiteX4" fmla="*/ 0 w 3512820"/>
                  <a:gd name="connsiteY4" fmla="*/ 358140 h 1282818"/>
                  <a:gd name="connsiteX0" fmla="*/ 0 w 3512820"/>
                  <a:gd name="connsiteY0" fmla="*/ 358140 h 1526658"/>
                  <a:gd name="connsiteX1" fmla="*/ 3512820 w 3512820"/>
                  <a:gd name="connsiteY1" fmla="*/ 0 h 1526658"/>
                  <a:gd name="connsiteX2" fmla="*/ 2689860 w 3512820"/>
                  <a:gd name="connsiteY2" fmla="*/ 1526658 h 1526658"/>
                  <a:gd name="connsiteX3" fmla="*/ 556260 w 3512820"/>
                  <a:gd name="connsiteY3" fmla="*/ 1282818 h 1526658"/>
                  <a:gd name="connsiteX4" fmla="*/ 0 w 3512820"/>
                  <a:gd name="connsiteY4" fmla="*/ 358140 h 1526658"/>
                  <a:gd name="connsiteX0" fmla="*/ 0 w 3512820"/>
                  <a:gd name="connsiteY0" fmla="*/ 358140 h 1526658"/>
                  <a:gd name="connsiteX1" fmla="*/ 3512820 w 3512820"/>
                  <a:gd name="connsiteY1" fmla="*/ 0 h 1526658"/>
                  <a:gd name="connsiteX2" fmla="*/ 2689860 w 3512820"/>
                  <a:gd name="connsiteY2" fmla="*/ 1526658 h 1526658"/>
                  <a:gd name="connsiteX3" fmla="*/ 2186940 w 3512820"/>
                  <a:gd name="connsiteY3" fmla="*/ 1467285 h 1526658"/>
                  <a:gd name="connsiteX4" fmla="*/ 556260 w 3512820"/>
                  <a:gd name="connsiteY4" fmla="*/ 1282818 h 1526658"/>
                  <a:gd name="connsiteX5" fmla="*/ 0 w 3512820"/>
                  <a:gd name="connsiteY5" fmla="*/ 358140 h 1526658"/>
                  <a:gd name="connsiteX0" fmla="*/ 0 w 3512820"/>
                  <a:gd name="connsiteY0" fmla="*/ 358140 h 2031165"/>
                  <a:gd name="connsiteX1" fmla="*/ 3512820 w 3512820"/>
                  <a:gd name="connsiteY1" fmla="*/ 0 h 2031165"/>
                  <a:gd name="connsiteX2" fmla="*/ 2689860 w 3512820"/>
                  <a:gd name="connsiteY2" fmla="*/ 1526658 h 2031165"/>
                  <a:gd name="connsiteX3" fmla="*/ 2339340 w 3512820"/>
                  <a:gd name="connsiteY3" fmla="*/ 2031165 h 2031165"/>
                  <a:gd name="connsiteX4" fmla="*/ 556260 w 3512820"/>
                  <a:gd name="connsiteY4" fmla="*/ 1282818 h 2031165"/>
                  <a:gd name="connsiteX5" fmla="*/ 0 w 3512820"/>
                  <a:gd name="connsiteY5" fmla="*/ 358140 h 2031165"/>
                  <a:gd name="connsiteX0" fmla="*/ 0 w 3512820"/>
                  <a:gd name="connsiteY0" fmla="*/ 358140 h 2031165"/>
                  <a:gd name="connsiteX1" fmla="*/ 3512820 w 3512820"/>
                  <a:gd name="connsiteY1" fmla="*/ 0 h 2031165"/>
                  <a:gd name="connsiteX2" fmla="*/ 2689860 w 3512820"/>
                  <a:gd name="connsiteY2" fmla="*/ 1526658 h 2031165"/>
                  <a:gd name="connsiteX3" fmla="*/ 2339340 w 3512820"/>
                  <a:gd name="connsiteY3" fmla="*/ 2031165 h 2031165"/>
                  <a:gd name="connsiteX4" fmla="*/ 2026920 w 3512820"/>
                  <a:gd name="connsiteY4" fmla="*/ 1894005 h 2031165"/>
                  <a:gd name="connsiteX5" fmla="*/ 556260 w 3512820"/>
                  <a:gd name="connsiteY5" fmla="*/ 1282818 h 2031165"/>
                  <a:gd name="connsiteX6" fmla="*/ 0 w 3512820"/>
                  <a:gd name="connsiteY6" fmla="*/ 358140 h 2031165"/>
                  <a:gd name="connsiteX0" fmla="*/ 0 w 3512820"/>
                  <a:gd name="connsiteY0" fmla="*/ 358140 h 2168325"/>
                  <a:gd name="connsiteX1" fmla="*/ 3512820 w 3512820"/>
                  <a:gd name="connsiteY1" fmla="*/ 0 h 2168325"/>
                  <a:gd name="connsiteX2" fmla="*/ 2689860 w 3512820"/>
                  <a:gd name="connsiteY2" fmla="*/ 1526658 h 2168325"/>
                  <a:gd name="connsiteX3" fmla="*/ 2339340 w 3512820"/>
                  <a:gd name="connsiteY3" fmla="*/ 2031165 h 2168325"/>
                  <a:gd name="connsiteX4" fmla="*/ 2080260 w 3512820"/>
                  <a:gd name="connsiteY4" fmla="*/ 2168325 h 2168325"/>
                  <a:gd name="connsiteX5" fmla="*/ 556260 w 3512820"/>
                  <a:gd name="connsiteY5" fmla="*/ 1282818 h 2168325"/>
                  <a:gd name="connsiteX6" fmla="*/ 0 w 3512820"/>
                  <a:gd name="connsiteY6" fmla="*/ 358140 h 2168325"/>
                  <a:gd name="connsiteX0" fmla="*/ 0 w 3512820"/>
                  <a:gd name="connsiteY0" fmla="*/ 358140 h 2168325"/>
                  <a:gd name="connsiteX1" fmla="*/ 3512820 w 3512820"/>
                  <a:gd name="connsiteY1" fmla="*/ 0 h 2168325"/>
                  <a:gd name="connsiteX2" fmla="*/ 2689860 w 3512820"/>
                  <a:gd name="connsiteY2" fmla="*/ 1526658 h 2168325"/>
                  <a:gd name="connsiteX3" fmla="*/ 2339340 w 3512820"/>
                  <a:gd name="connsiteY3" fmla="*/ 2031165 h 2168325"/>
                  <a:gd name="connsiteX4" fmla="*/ 2080260 w 3512820"/>
                  <a:gd name="connsiteY4" fmla="*/ 2168325 h 2168325"/>
                  <a:gd name="connsiteX5" fmla="*/ 1432560 w 3512820"/>
                  <a:gd name="connsiteY5" fmla="*/ 1787325 h 2168325"/>
                  <a:gd name="connsiteX6" fmla="*/ 556260 w 3512820"/>
                  <a:gd name="connsiteY6" fmla="*/ 1282818 h 2168325"/>
                  <a:gd name="connsiteX7" fmla="*/ 0 w 3512820"/>
                  <a:gd name="connsiteY7" fmla="*/ 358140 h 216832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556260 w 3512820"/>
                  <a:gd name="connsiteY6" fmla="*/ 1282818 h 2198805"/>
                  <a:gd name="connsiteX7" fmla="*/ 0 w 3512820"/>
                  <a:gd name="connsiteY7"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36320 w 3512820"/>
                  <a:gd name="connsiteY6" fmla="*/ 1985445 h 2198805"/>
                  <a:gd name="connsiteX7" fmla="*/ 556260 w 3512820"/>
                  <a:gd name="connsiteY7" fmla="*/ 1282818 h 2198805"/>
                  <a:gd name="connsiteX8" fmla="*/ 0 w 3512820"/>
                  <a:gd name="connsiteY8"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66800 w 3512820"/>
                  <a:gd name="connsiteY6" fmla="*/ 1947345 h 2198805"/>
                  <a:gd name="connsiteX7" fmla="*/ 556260 w 3512820"/>
                  <a:gd name="connsiteY7" fmla="*/ 1282818 h 2198805"/>
                  <a:gd name="connsiteX8" fmla="*/ 0 w 3512820"/>
                  <a:gd name="connsiteY8"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66800 w 3512820"/>
                  <a:gd name="connsiteY6" fmla="*/ 1947345 h 2198805"/>
                  <a:gd name="connsiteX7" fmla="*/ 792480 w 3512820"/>
                  <a:gd name="connsiteY7" fmla="*/ 1604445 h 2198805"/>
                  <a:gd name="connsiteX8" fmla="*/ 556260 w 3512820"/>
                  <a:gd name="connsiteY8" fmla="*/ 1282818 h 2198805"/>
                  <a:gd name="connsiteX9" fmla="*/ 0 w 3512820"/>
                  <a:gd name="connsiteY9"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66800 w 3512820"/>
                  <a:gd name="connsiteY6" fmla="*/ 1947345 h 2198805"/>
                  <a:gd name="connsiteX7" fmla="*/ 1562100 w 3512820"/>
                  <a:gd name="connsiteY7" fmla="*/ 1063425 h 2198805"/>
                  <a:gd name="connsiteX8" fmla="*/ 556260 w 3512820"/>
                  <a:gd name="connsiteY8" fmla="*/ 1282818 h 2198805"/>
                  <a:gd name="connsiteX9" fmla="*/ 0 w 3512820"/>
                  <a:gd name="connsiteY9" fmla="*/ 358140 h 2198805"/>
                  <a:gd name="connsiteX0" fmla="*/ 0 w 3512820"/>
                  <a:gd name="connsiteY0" fmla="*/ 358140 h 2198805"/>
                  <a:gd name="connsiteX1" fmla="*/ 1607820 w 3512820"/>
                  <a:gd name="connsiteY1" fmla="*/ 187125 h 2198805"/>
                  <a:gd name="connsiteX2" fmla="*/ 3512820 w 3512820"/>
                  <a:gd name="connsiteY2" fmla="*/ 0 h 2198805"/>
                  <a:gd name="connsiteX3" fmla="*/ 2689860 w 3512820"/>
                  <a:gd name="connsiteY3" fmla="*/ 1526658 h 2198805"/>
                  <a:gd name="connsiteX4" fmla="*/ 2339340 w 3512820"/>
                  <a:gd name="connsiteY4" fmla="*/ 2031165 h 2198805"/>
                  <a:gd name="connsiteX5" fmla="*/ 2080260 w 3512820"/>
                  <a:gd name="connsiteY5" fmla="*/ 2168325 h 2198805"/>
                  <a:gd name="connsiteX6" fmla="*/ 1196340 w 3512820"/>
                  <a:gd name="connsiteY6" fmla="*/ 2198805 h 2198805"/>
                  <a:gd name="connsiteX7" fmla="*/ 1066800 w 3512820"/>
                  <a:gd name="connsiteY7" fmla="*/ 1947345 h 2198805"/>
                  <a:gd name="connsiteX8" fmla="*/ 1562100 w 3512820"/>
                  <a:gd name="connsiteY8" fmla="*/ 1063425 h 2198805"/>
                  <a:gd name="connsiteX9" fmla="*/ 556260 w 3512820"/>
                  <a:gd name="connsiteY9" fmla="*/ 1282818 h 2198805"/>
                  <a:gd name="connsiteX10" fmla="*/ 0 w 3512820"/>
                  <a:gd name="connsiteY10" fmla="*/ 358140 h 2198805"/>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556260 w 3512820"/>
                  <a:gd name="connsiteY9" fmla="*/ 2307273 h 3223260"/>
                  <a:gd name="connsiteX10" fmla="*/ 0 w 3512820"/>
                  <a:gd name="connsiteY10"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0 w 3512820"/>
                  <a:gd name="connsiteY10"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685800 w 3512820"/>
                  <a:gd name="connsiteY10" fmla="*/ 1371600 h 3223260"/>
                  <a:gd name="connsiteX11" fmla="*/ 0 w 3512820"/>
                  <a:gd name="connsiteY11"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1089660 w 3512820"/>
                  <a:gd name="connsiteY10" fmla="*/ 1562100 h 3223260"/>
                  <a:gd name="connsiteX11" fmla="*/ 0 w 3512820"/>
                  <a:gd name="connsiteY11"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1089660 w 3512820"/>
                  <a:gd name="connsiteY10" fmla="*/ 1562100 h 3223260"/>
                  <a:gd name="connsiteX11" fmla="*/ 441960 w 3512820"/>
                  <a:gd name="connsiteY11" fmla="*/ 1470660 h 3223260"/>
                  <a:gd name="connsiteX12" fmla="*/ 0 w 3512820"/>
                  <a:gd name="connsiteY12"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1089660 w 3512820"/>
                  <a:gd name="connsiteY10" fmla="*/ 1562100 h 3223260"/>
                  <a:gd name="connsiteX11" fmla="*/ 76200 w 3512820"/>
                  <a:gd name="connsiteY11" fmla="*/ 1531620 h 3223260"/>
                  <a:gd name="connsiteX12" fmla="*/ 0 w 3512820"/>
                  <a:gd name="connsiteY12"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417320 w 3512820"/>
                  <a:gd name="connsiteY9" fmla="*/ 1722120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072640 w 3512820"/>
                  <a:gd name="connsiteY9" fmla="*/ 1249680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072640 w 3512820"/>
                  <a:gd name="connsiteY9" fmla="*/ 1249680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10740 w 3512820"/>
                  <a:gd name="connsiteY9" fmla="*/ 1237773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10740 w 3512820"/>
                  <a:gd name="connsiteY9" fmla="*/ 1237773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77879 w 3512820"/>
                  <a:gd name="connsiteY5" fmla="*/ 3204686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27885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27885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27885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39340 w 3512820"/>
                  <a:gd name="connsiteY4" fmla="*/ 3055620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39340 w 3512820"/>
                  <a:gd name="connsiteY4" fmla="*/ 3055620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69351"/>
                  <a:gd name="connsiteY0" fmla="*/ 1382595 h 3223260"/>
                  <a:gd name="connsiteX1" fmla="*/ 1485900 w 3569351"/>
                  <a:gd name="connsiteY1" fmla="*/ 0 h 3223260"/>
                  <a:gd name="connsiteX2" fmla="*/ 3512820 w 3569351"/>
                  <a:gd name="connsiteY2" fmla="*/ 1024455 h 3223260"/>
                  <a:gd name="connsiteX3" fmla="*/ 2697004 w 3569351"/>
                  <a:gd name="connsiteY3" fmla="*/ 2555876 h 3223260"/>
                  <a:gd name="connsiteX4" fmla="*/ 2353627 w 3569351"/>
                  <a:gd name="connsiteY4" fmla="*/ 3058001 h 3223260"/>
                  <a:gd name="connsiteX5" fmla="*/ 2139791 w 3569351"/>
                  <a:gd name="connsiteY5" fmla="*/ 3209448 h 3223260"/>
                  <a:gd name="connsiteX6" fmla="*/ 1196340 w 3569351"/>
                  <a:gd name="connsiteY6" fmla="*/ 3223260 h 3223260"/>
                  <a:gd name="connsiteX7" fmla="*/ 1062037 w 3569351"/>
                  <a:gd name="connsiteY7" fmla="*/ 2971800 h 3223260"/>
                  <a:gd name="connsiteX8" fmla="*/ 1562100 w 3569351"/>
                  <a:gd name="connsiteY8" fmla="*/ 2087880 h 3223260"/>
                  <a:gd name="connsiteX9" fmla="*/ 2108359 w 3569351"/>
                  <a:gd name="connsiteY9" fmla="*/ 1247298 h 3223260"/>
                  <a:gd name="connsiteX10" fmla="*/ 1242060 w 3569351"/>
                  <a:gd name="connsiteY10" fmla="*/ 1354773 h 3223260"/>
                  <a:gd name="connsiteX11" fmla="*/ 1089660 w 3569351"/>
                  <a:gd name="connsiteY11" fmla="*/ 1562100 h 3223260"/>
                  <a:gd name="connsiteX12" fmla="*/ 76200 w 3569351"/>
                  <a:gd name="connsiteY12" fmla="*/ 1531620 h 3223260"/>
                  <a:gd name="connsiteX13" fmla="*/ 0 w 3569351"/>
                  <a:gd name="connsiteY13" fmla="*/ 1382595 h 3223260"/>
                  <a:gd name="connsiteX0" fmla="*/ 0 w 3569351"/>
                  <a:gd name="connsiteY0" fmla="*/ 1382595 h 3223260"/>
                  <a:gd name="connsiteX1" fmla="*/ 1485900 w 3569351"/>
                  <a:gd name="connsiteY1" fmla="*/ 0 h 3223260"/>
                  <a:gd name="connsiteX2" fmla="*/ 3512820 w 3569351"/>
                  <a:gd name="connsiteY2" fmla="*/ 1024455 h 3223260"/>
                  <a:gd name="connsiteX3" fmla="*/ 2697004 w 3569351"/>
                  <a:gd name="connsiteY3" fmla="*/ 2555876 h 3223260"/>
                  <a:gd name="connsiteX4" fmla="*/ 2353627 w 3569351"/>
                  <a:gd name="connsiteY4" fmla="*/ 3058001 h 3223260"/>
                  <a:gd name="connsiteX5" fmla="*/ 2139791 w 3569351"/>
                  <a:gd name="connsiteY5" fmla="*/ 3209448 h 3223260"/>
                  <a:gd name="connsiteX6" fmla="*/ 1196340 w 3569351"/>
                  <a:gd name="connsiteY6" fmla="*/ 3223260 h 3223260"/>
                  <a:gd name="connsiteX7" fmla="*/ 1062037 w 3569351"/>
                  <a:gd name="connsiteY7" fmla="*/ 2971800 h 3223260"/>
                  <a:gd name="connsiteX8" fmla="*/ 1562100 w 3569351"/>
                  <a:gd name="connsiteY8" fmla="*/ 2087880 h 3223260"/>
                  <a:gd name="connsiteX9" fmla="*/ 2108359 w 3569351"/>
                  <a:gd name="connsiteY9" fmla="*/ 1247298 h 3223260"/>
                  <a:gd name="connsiteX10" fmla="*/ 1242060 w 3569351"/>
                  <a:gd name="connsiteY10" fmla="*/ 1354773 h 3223260"/>
                  <a:gd name="connsiteX11" fmla="*/ 1089660 w 3569351"/>
                  <a:gd name="connsiteY11" fmla="*/ 1562100 h 3223260"/>
                  <a:gd name="connsiteX12" fmla="*/ 76200 w 3569351"/>
                  <a:gd name="connsiteY12" fmla="*/ 1531620 h 3223260"/>
                  <a:gd name="connsiteX13" fmla="*/ 0 w 3569351"/>
                  <a:gd name="connsiteY13" fmla="*/ 1382595 h 3223260"/>
                  <a:gd name="connsiteX0" fmla="*/ 0 w 3569351"/>
                  <a:gd name="connsiteY0" fmla="*/ 1369895 h 3210560"/>
                  <a:gd name="connsiteX1" fmla="*/ 1473200 w 3569351"/>
                  <a:gd name="connsiteY1" fmla="*/ 0 h 3210560"/>
                  <a:gd name="connsiteX2" fmla="*/ 3512820 w 3569351"/>
                  <a:gd name="connsiteY2" fmla="*/ 1011755 h 3210560"/>
                  <a:gd name="connsiteX3" fmla="*/ 2697004 w 3569351"/>
                  <a:gd name="connsiteY3" fmla="*/ 2543176 h 3210560"/>
                  <a:gd name="connsiteX4" fmla="*/ 2353627 w 3569351"/>
                  <a:gd name="connsiteY4" fmla="*/ 3045301 h 3210560"/>
                  <a:gd name="connsiteX5" fmla="*/ 2139791 w 3569351"/>
                  <a:gd name="connsiteY5" fmla="*/ 3196748 h 3210560"/>
                  <a:gd name="connsiteX6" fmla="*/ 1196340 w 3569351"/>
                  <a:gd name="connsiteY6" fmla="*/ 3210560 h 3210560"/>
                  <a:gd name="connsiteX7" fmla="*/ 1062037 w 3569351"/>
                  <a:gd name="connsiteY7" fmla="*/ 2959100 h 3210560"/>
                  <a:gd name="connsiteX8" fmla="*/ 1562100 w 3569351"/>
                  <a:gd name="connsiteY8" fmla="*/ 2075180 h 3210560"/>
                  <a:gd name="connsiteX9" fmla="*/ 2108359 w 3569351"/>
                  <a:gd name="connsiteY9" fmla="*/ 1234598 h 3210560"/>
                  <a:gd name="connsiteX10" fmla="*/ 1242060 w 3569351"/>
                  <a:gd name="connsiteY10" fmla="*/ 1342073 h 3210560"/>
                  <a:gd name="connsiteX11" fmla="*/ 1089660 w 3569351"/>
                  <a:gd name="connsiteY11" fmla="*/ 1549400 h 3210560"/>
                  <a:gd name="connsiteX12" fmla="*/ 76200 w 3569351"/>
                  <a:gd name="connsiteY12" fmla="*/ 1518920 h 3210560"/>
                  <a:gd name="connsiteX13" fmla="*/ 0 w 3569351"/>
                  <a:gd name="connsiteY13" fmla="*/ 1369895 h 3210560"/>
                  <a:gd name="connsiteX0" fmla="*/ 0 w 3569351"/>
                  <a:gd name="connsiteY0" fmla="*/ 1372807 h 3213472"/>
                  <a:gd name="connsiteX1" fmla="*/ 1473200 w 3569351"/>
                  <a:gd name="connsiteY1" fmla="*/ 2912 h 3213472"/>
                  <a:gd name="connsiteX2" fmla="*/ 3512820 w 3569351"/>
                  <a:gd name="connsiteY2" fmla="*/ 1014667 h 3213472"/>
                  <a:gd name="connsiteX3" fmla="*/ 2697004 w 3569351"/>
                  <a:gd name="connsiteY3" fmla="*/ 2546088 h 3213472"/>
                  <a:gd name="connsiteX4" fmla="*/ 2353627 w 3569351"/>
                  <a:gd name="connsiteY4" fmla="*/ 3048213 h 3213472"/>
                  <a:gd name="connsiteX5" fmla="*/ 2139791 w 3569351"/>
                  <a:gd name="connsiteY5" fmla="*/ 3199660 h 3213472"/>
                  <a:gd name="connsiteX6" fmla="*/ 1196340 w 3569351"/>
                  <a:gd name="connsiteY6" fmla="*/ 3213472 h 3213472"/>
                  <a:gd name="connsiteX7" fmla="*/ 1062037 w 3569351"/>
                  <a:gd name="connsiteY7" fmla="*/ 2962012 h 3213472"/>
                  <a:gd name="connsiteX8" fmla="*/ 1562100 w 3569351"/>
                  <a:gd name="connsiteY8" fmla="*/ 2078092 h 3213472"/>
                  <a:gd name="connsiteX9" fmla="*/ 2108359 w 3569351"/>
                  <a:gd name="connsiteY9" fmla="*/ 1237510 h 3213472"/>
                  <a:gd name="connsiteX10" fmla="*/ 1242060 w 3569351"/>
                  <a:gd name="connsiteY10" fmla="*/ 1344985 h 3213472"/>
                  <a:gd name="connsiteX11" fmla="*/ 1089660 w 3569351"/>
                  <a:gd name="connsiteY11" fmla="*/ 1552312 h 3213472"/>
                  <a:gd name="connsiteX12" fmla="*/ 76200 w 3569351"/>
                  <a:gd name="connsiteY12" fmla="*/ 1521832 h 3213472"/>
                  <a:gd name="connsiteX13" fmla="*/ 0 w 3569351"/>
                  <a:gd name="connsiteY13" fmla="*/ 1372807 h 3213472"/>
                  <a:gd name="connsiteX0" fmla="*/ 0 w 3569351"/>
                  <a:gd name="connsiteY0" fmla="*/ 1372643 h 3213308"/>
                  <a:gd name="connsiteX1" fmla="*/ 1473200 w 3569351"/>
                  <a:gd name="connsiteY1" fmla="*/ 2748 h 3213308"/>
                  <a:gd name="connsiteX2" fmla="*/ 3512820 w 3569351"/>
                  <a:gd name="connsiteY2" fmla="*/ 1014503 h 3213308"/>
                  <a:gd name="connsiteX3" fmla="*/ 2697004 w 3569351"/>
                  <a:gd name="connsiteY3" fmla="*/ 2545924 h 3213308"/>
                  <a:gd name="connsiteX4" fmla="*/ 2353627 w 3569351"/>
                  <a:gd name="connsiteY4" fmla="*/ 3048049 h 3213308"/>
                  <a:gd name="connsiteX5" fmla="*/ 2139791 w 3569351"/>
                  <a:gd name="connsiteY5" fmla="*/ 3199496 h 3213308"/>
                  <a:gd name="connsiteX6" fmla="*/ 1196340 w 3569351"/>
                  <a:gd name="connsiteY6" fmla="*/ 3213308 h 3213308"/>
                  <a:gd name="connsiteX7" fmla="*/ 1062037 w 3569351"/>
                  <a:gd name="connsiteY7" fmla="*/ 2961848 h 3213308"/>
                  <a:gd name="connsiteX8" fmla="*/ 1562100 w 3569351"/>
                  <a:gd name="connsiteY8" fmla="*/ 2077928 h 3213308"/>
                  <a:gd name="connsiteX9" fmla="*/ 2108359 w 3569351"/>
                  <a:gd name="connsiteY9" fmla="*/ 1237346 h 3213308"/>
                  <a:gd name="connsiteX10" fmla="*/ 1242060 w 3569351"/>
                  <a:gd name="connsiteY10" fmla="*/ 1344821 h 3213308"/>
                  <a:gd name="connsiteX11" fmla="*/ 1089660 w 3569351"/>
                  <a:gd name="connsiteY11" fmla="*/ 1552148 h 3213308"/>
                  <a:gd name="connsiteX12" fmla="*/ 76200 w 3569351"/>
                  <a:gd name="connsiteY12" fmla="*/ 1521668 h 3213308"/>
                  <a:gd name="connsiteX13" fmla="*/ 0 w 3569351"/>
                  <a:gd name="connsiteY13" fmla="*/ 1372643 h 3213308"/>
                  <a:gd name="connsiteX0" fmla="*/ 0 w 3569351"/>
                  <a:gd name="connsiteY0" fmla="*/ 1373000 h 3213665"/>
                  <a:gd name="connsiteX1" fmla="*/ 1473200 w 3569351"/>
                  <a:gd name="connsiteY1" fmla="*/ 3105 h 3213665"/>
                  <a:gd name="connsiteX2" fmla="*/ 3512820 w 3569351"/>
                  <a:gd name="connsiteY2" fmla="*/ 989460 h 3213665"/>
                  <a:gd name="connsiteX3" fmla="*/ 2697004 w 3569351"/>
                  <a:gd name="connsiteY3" fmla="*/ 2546281 h 3213665"/>
                  <a:gd name="connsiteX4" fmla="*/ 2353627 w 3569351"/>
                  <a:gd name="connsiteY4" fmla="*/ 3048406 h 3213665"/>
                  <a:gd name="connsiteX5" fmla="*/ 2139791 w 3569351"/>
                  <a:gd name="connsiteY5" fmla="*/ 3199853 h 3213665"/>
                  <a:gd name="connsiteX6" fmla="*/ 1196340 w 3569351"/>
                  <a:gd name="connsiteY6" fmla="*/ 3213665 h 3213665"/>
                  <a:gd name="connsiteX7" fmla="*/ 1062037 w 3569351"/>
                  <a:gd name="connsiteY7" fmla="*/ 2962205 h 3213665"/>
                  <a:gd name="connsiteX8" fmla="*/ 1562100 w 3569351"/>
                  <a:gd name="connsiteY8" fmla="*/ 2078285 h 3213665"/>
                  <a:gd name="connsiteX9" fmla="*/ 2108359 w 3569351"/>
                  <a:gd name="connsiteY9" fmla="*/ 1237703 h 3213665"/>
                  <a:gd name="connsiteX10" fmla="*/ 1242060 w 3569351"/>
                  <a:gd name="connsiteY10" fmla="*/ 1345178 h 3213665"/>
                  <a:gd name="connsiteX11" fmla="*/ 1089660 w 3569351"/>
                  <a:gd name="connsiteY11" fmla="*/ 1552505 h 3213665"/>
                  <a:gd name="connsiteX12" fmla="*/ 76200 w 3569351"/>
                  <a:gd name="connsiteY12" fmla="*/ 1522025 h 3213665"/>
                  <a:gd name="connsiteX13" fmla="*/ 0 w 3569351"/>
                  <a:gd name="connsiteY13" fmla="*/ 1373000 h 3213665"/>
                  <a:gd name="connsiteX0" fmla="*/ 0 w 3569351"/>
                  <a:gd name="connsiteY0" fmla="*/ 1366754 h 3207419"/>
                  <a:gd name="connsiteX1" fmla="*/ 1454150 w 3569351"/>
                  <a:gd name="connsiteY1" fmla="*/ 3209 h 3207419"/>
                  <a:gd name="connsiteX2" fmla="*/ 3512820 w 3569351"/>
                  <a:gd name="connsiteY2" fmla="*/ 983214 h 3207419"/>
                  <a:gd name="connsiteX3" fmla="*/ 2697004 w 3569351"/>
                  <a:gd name="connsiteY3" fmla="*/ 2540035 h 3207419"/>
                  <a:gd name="connsiteX4" fmla="*/ 2353627 w 3569351"/>
                  <a:gd name="connsiteY4" fmla="*/ 3042160 h 3207419"/>
                  <a:gd name="connsiteX5" fmla="*/ 2139791 w 3569351"/>
                  <a:gd name="connsiteY5" fmla="*/ 3193607 h 3207419"/>
                  <a:gd name="connsiteX6" fmla="*/ 1196340 w 3569351"/>
                  <a:gd name="connsiteY6" fmla="*/ 3207419 h 3207419"/>
                  <a:gd name="connsiteX7" fmla="*/ 1062037 w 3569351"/>
                  <a:gd name="connsiteY7" fmla="*/ 2955959 h 3207419"/>
                  <a:gd name="connsiteX8" fmla="*/ 1562100 w 3569351"/>
                  <a:gd name="connsiteY8" fmla="*/ 2072039 h 3207419"/>
                  <a:gd name="connsiteX9" fmla="*/ 2108359 w 3569351"/>
                  <a:gd name="connsiteY9" fmla="*/ 1231457 h 3207419"/>
                  <a:gd name="connsiteX10" fmla="*/ 1242060 w 3569351"/>
                  <a:gd name="connsiteY10" fmla="*/ 1338932 h 3207419"/>
                  <a:gd name="connsiteX11" fmla="*/ 1089660 w 3569351"/>
                  <a:gd name="connsiteY11" fmla="*/ 1546259 h 3207419"/>
                  <a:gd name="connsiteX12" fmla="*/ 76200 w 3569351"/>
                  <a:gd name="connsiteY12" fmla="*/ 1515779 h 3207419"/>
                  <a:gd name="connsiteX13" fmla="*/ 0 w 3569351"/>
                  <a:gd name="connsiteY13" fmla="*/ 1366754 h 3207419"/>
                  <a:gd name="connsiteX0" fmla="*/ 0 w 3569351"/>
                  <a:gd name="connsiteY0" fmla="*/ 1366754 h 3207419"/>
                  <a:gd name="connsiteX1" fmla="*/ 1454150 w 3569351"/>
                  <a:gd name="connsiteY1" fmla="*/ 3209 h 3207419"/>
                  <a:gd name="connsiteX2" fmla="*/ 3512820 w 3569351"/>
                  <a:gd name="connsiteY2" fmla="*/ 983214 h 3207419"/>
                  <a:gd name="connsiteX3" fmla="*/ 2697004 w 3569351"/>
                  <a:gd name="connsiteY3" fmla="*/ 2540035 h 3207419"/>
                  <a:gd name="connsiteX4" fmla="*/ 2353627 w 3569351"/>
                  <a:gd name="connsiteY4" fmla="*/ 3042160 h 3207419"/>
                  <a:gd name="connsiteX5" fmla="*/ 2139791 w 3569351"/>
                  <a:gd name="connsiteY5" fmla="*/ 3193607 h 3207419"/>
                  <a:gd name="connsiteX6" fmla="*/ 1196340 w 3569351"/>
                  <a:gd name="connsiteY6" fmla="*/ 3207419 h 3207419"/>
                  <a:gd name="connsiteX7" fmla="*/ 1062037 w 3569351"/>
                  <a:gd name="connsiteY7" fmla="*/ 2955959 h 3207419"/>
                  <a:gd name="connsiteX8" fmla="*/ 1562100 w 3569351"/>
                  <a:gd name="connsiteY8" fmla="*/ 2072039 h 3207419"/>
                  <a:gd name="connsiteX9" fmla="*/ 2108359 w 3569351"/>
                  <a:gd name="connsiteY9" fmla="*/ 1231457 h 3207419"/>
                  <a:gd name="connsiteX10" fmla="*/ 1242060 w 3569351"/>
                  <a:gd name="connsiteY10" fmla="*/ 1338932 h 3207419"/>
                  <a:gd name="connsiteX11" fmla="*/ 1089660 w 3569351"/>
                  <a:gd name="connsiteY11" fmla="*/ 1546259 h 3207419"/>
                  <a:gd name="connsiteX12" fmla="*/ 76200 w 3569351"/>
                  <a:gd name="connsiteY12" fmla="*/ 1515779 h 3207419"/>
                  <a:gd name="connsiteX13" fmla="*/ 0 w 3569351"/>
                  <a:gd name="connsiteY13" fmla="*/ 1366754 h 3207419"/>
                  <a:gd name="connsiteX0" fmla="*/ 1667 w 3571018"/>
                  <a:gd name="connsiteY0" fmla="*/ 1366754 h 3207419"/>
                  <a:gd name="connsiteX1" fmla="*/ 1455817 w 3571018"/>
                  <a:gd name="connsiteY1" fmla="*/ 3209 h 3207419"/>
                  <a:gd name="connsiteX2" fmla="*/ 3514487 w 3571018"/>
                  <a:gd name="connsiteY2" fmla="*/ 983214 h 3207419"/>
                  <a:gd name="connsiteX3" fmla="*/ 2698671 w 3571018"/>
                  <a:gd name="connsiteY3" fmla="*/ 2540035 h 3207419"/>
                  <a:gd name="connsiteX4" fmla="*/ 2355294 w 3571018"/>
                  <a:gd name="connsiteY4" fmla="*/ 3042160 h 3207419"/>
                  <a:gd name="connsiteX5" fmla="*/ 2141458 w 3571018"/>
                  <a:gd name="connsiteY5" fmla="*/ 3193607 h 3207419"/>
                  <a:gd name="connsiteX6" fmla="*/ 1198007 w 3571018"/>
                  <a:gd name="connsiteY6" fmla="*/ 3207419 h 3207419"/>
                  <a:gd name="connsiteX7" fmla="*/ 1063704 w 3571018"/>
                  <a:gd name="connsiteY7" fmla="*/ 2955959 h 3207419"/>
                  <a:gd name="connsiteX8" fmla="*/ 1563767 w 3571018"/>
                  <a:gd name="connsiteY8" fmla="*/ 2072039 h 3207419"/>
                  <a:gd name="connsiteX9" fmla="*/ 2110026 w 3571018"/>
                  <a:gd name="connsiteY9" fmla="*/ 1231457 h 3207419"/>
                  <a:gd name="connsiteX10" fmla="*/ 1243727 w 3571018"/>
                  <a:gd name="connsiteY10" fmla="*/ 1338932 h 3207419"/>
                  <a:gd name="connsiteX11" fmla="*/ 1091327 w 3571018"/>
                  <a:gd name="connsiteY11" fmla="*/ 1546259 h 3207419"/>
                  <a:gd name="connsiteX12" fmla="*/ 77867 w 3571018"/>
                  <a:gd name="connsiteY12" fmla="*/ 1515779 h 3207419"/>
                  <a:gd name="connsiteX13" fmla="*/ 1667 w 3571018"/>
                  <a:gd name="connsiteY13" fmla="*/ 1366754 h 3207419"/>
                  <a:gd name="connsiteX0" fmla="*/ 1617 w 3570968"/>
                  <a:gd name="connsiteY0" fmla="*/ 1366754 h 3207419"/>
                  <a:gd name="connsiteX1" fmla="*/ 1455767 w 3570968"/>
                  <a:gd name="connsiteY1" fmla="*/ 3209 h 3207419"/>
                  <a:gd name="connsiteX2" fmla="*/ 3514437 w 3570968"/>
                  <a:gd name="connsiteY2" fmla="*/ 983214 h 3207419"/>
                  <a:gd name="connsiteX3" fmla="*/ 2698621 w 3570968"/>
                  <a:gd name="connsiteY3" fmla="*/ 2540035 h 3207419"/>
                  <a:gd name="connsiteX4" fmla="*/ 2355244 w 3570968"/>
                  <a:gd name="connsiteY4" fmla="*/ 3042160 h 3207419"/>
                  <a:gd name="connsiteX5" fmla="*/ 2141408 w 3570968"/>
                  <a:gd name="connsiteY5" fmla="*/ 3193607 h 3207419"/>
                  <a:gd name="connsiteX6" fmla="*/ 1197957 w 3570968"/>
                  <a:gd name="connsiteY6" fmla="*/ 3207419 h 3207419"/>
                  <a:gd name="connsiteX7" fmla="*/ 1063654 w 3570968"/>
                  <a:gd name="connsiteY7" fmla="*/ 2955959 h 3207419"/>
                  <a:gd name="connsiteX8" fmla="*/ 1563717 w 3570968"/>
                  <a:gd name="connsiteY8" fmla="*/ 2072039 h 3207419"/>
                  <a:gd name="connsiteX9" fmla="*/ 2109976 w 3570968"/>
                  <a:gd name="connsiteY9" fmla="*/ 1231457 h 3207419"/>
                  <a:gd name="connsiteX10" fmla="*/ 1243677 w 3570968"/>
                  <a:gd name="connsiteY10" fmla="*/ 1338932 h 3207419"/>
                  <a:gd name="connsiteX11" fmla="*/ 1091277 w 3570968"/>
                  <a:gd name="connsiteY11" fmla="*/ 1546259 h 3207419"/>
                  <a:gd name="connsiteX12" fmla="*/ 77817 w 3570968"/>
                  <a:gd name="connsiteY12" fmla="*/ 1515779 h 3207419"/>
                  <a:gd name="connsiteX13" fmla="*/ 1617 w 3570968"/>
                  <a:gd name="connsiteY13" fmla="*/ 1366754 h 3207419"/>
                  <a:gd name="connsiteX0" fmla="*/ 1624 w 3570975"/>
                  <a:gd name="connsiteY0" fmla="*/ 1354278 h 3194943"/>
                  <a:gd name="connsiteX1" fmla="*/ 1452599 w 3570975"/>
                  <a:gd name="connsiteY1" fmla="*/ 3433 h 3194943"/>
                  <a:gd name="connsiteX2" fmla="*/ 3514444 w 3570975"/>
                  <a:gd name="connsiteY2" fmla="*/ 970738 h 3194943"/>
                  <a:gd name="connsiteX3" fmla="*/ 2698628 w 3570975"/>
                  <a:gd name="connsiteY3" fmla="*/ 2527559 h 3194943"/>
                  <a:gd name="connsiteX4" fmla="*/ 2355251 w 3570975"/>
                  <a:gd name="connsiteY4" fmla="*/ 3029684 h 3194943"/>
                  <a:gd name="connsiteX5" fmla="*/ 2141415 w 3570975"/>
                  <a:gd name="connsiteY5" fmla="*/ 3181131 h 3194943"/>
                  <a:gd name="connsiteX6" fmla="*/ 1197964 w 3570975"/>
                  <a:gd name="connsiteY6" fmla="*/ 3194943 h 3194943"/>
                  <a:gd name="connsiteX7" fmla="*/ 1063661 w 3570975"/>
                  <a:gd name="connsiteY7" fmla="*/ 2943483 h 3194943"/>
                  <a:gd name="connsiteX8" fmla="*/ 1563724 w 3570975"/>
                  <a:gd name="connsiteY8" fmla="*/ 2059563 h 3194943"/>
                  <a:gd name="connsiteX9" fmla="*/ 2109983 w 3570975"/>
                  <a:gd name="connsiteY9" fmla="*/ 1218981 h 3194943"/>
                  <a:gd name="connsiteX10" fmla="*/ 1243684 w 3570975"/>
                  <a:gd name="connsiteY10" fmla="*/ 1326456 h 3194943"/>
                  <a:gd name="connsiteX11" fmla="*/ 1091284 w 3570975"/>
                  <a:gd name="connsiteY11" fmla="*/ 1533783 h 3194943"/>
                  <a:gd name="connsiteX12" fmla="*/ 77824 w 3570975"/>
                  <a:gd name="connsiteY12" fmla="*/ 1503303 h 3194943"/>
                  <a:gd name="connsiteX13" fmla="*/ 1624 w 3570975"/>
                  <a:gd name="connsiteY13" fmla="*/ 1354278 h 3194943"/>
                  <a:gd name="connsiteX0" fmla="*/ 1624 w 3570975"/>
                  <a:gd name="connsiteY0" fmla="*/ 1358765 h 3199430"/>
                  <a:gd name="connsiteX1" fmla="*/ 1452599 w 3570975"/>
                  <a:gd name="connsiteY1" fmla="*/ 7920 h 3199430"/>
                  <a:gd name="connsiteX2" fmla="*/ 3514444 w 3570975"/>
                  <a:gd name="connsiteY2" fmla="*/ 975225 h 3199430"/>
                  <a:gd name="connsiteX3" fmla="*/ 2698628 w 3570975"/>
                  <a:gd name="connsiteY3" fmla="*/ 2532046 h 3199430"/>
                  <a:gd name="connsiteX4" fmla="*/ 2355251 w 3570975"/>
                  <a:gd name="connsiteY4" fmla="*/ 3034171 h 3199430"/>
                  <a:gd name="connsiteX5" fmla="*/ 2141415 w 3570975"/>
                  <a:gd name="connsiteY5" fmla="*/ 3185618 h 3199430"/>
                  <a:gd name="connsiteX6" fmla="*/ 1197964 w 3570975"/>
                  <a:gd name="connsiteY6" fmla="*/ 3199430 h 3199430"/>
                  <a:gd name="connsiteX7" fmla="*/ 1063661 w 3570975"/>
                  <a:gd name="connsiteY7" fmla="*/ 2947970 h 3199430"/>
                  <a:gd name="connsiteX8" fmla="*/ 1563724 w 3570975"/>
                  <a:gd name="connsiteY8" fmla="*/ 2064050 h 3199430"/>
                  <a:gd name="connsiteX9" fmla="*/ 2109983 w 3570975"/>
                  <a:gd name="connsiteY9" fmla="*/ 1223468 h 3199430"/>
                  <a:gd name="connsiteX10" fmla="*/ 1243684 w 3570975"/>
                  <a:gd name="connsiteY10" fmla="*/ 1330943 h 3199430"/>
                  <a:gd name="connsiteX11" fmla="*/ 1091284 w 3570975"/>
                  <a:gd name="connsiteY11" fmla="*/ 1538270 h 3199430"/>
                  <a:gd name="connsiteX12" fmla="*/ 77824 w 3570975"/>
                  <a:gd name="connsiteY12" fmla="*/ 1507790 h 3199430"/>
                  <a:gd name="connsiteX13" fmla="*/ 1624 w 3570975"/>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1001" h="3199430">
                    <a:moveTo>
                      <a:pt x="1650" y="1358765"/>
                    </a:moveTo>
                    <a:cubicBezTo>
                      <a:pt x="-34333" y="631200"/>
                      <a:pt x="520233" y="103660"/>
                      <a:pt x="1452625" y="7920"/>
                    </a:cubicBezTo>
                    <a:cubicBezTo>
                      <a:pt x="2210815" y="-37945"/>
                      <a:pt x="3194430" y="93990"/>
                      <a:pt x="3514470" y="975225"/>
                    </a:cubicBezTo>
                    <a:cubicBezTo>
                      <a:pt x="3674331" y="1504749"/>
                      <a:pt x="3523043" y="2072372"/>
                      <a:pt x="2698654" y="2532046"/>
                    </a:cubicBezTo>
                    <a:cubicBezTo>
                      <a:pt x="2531808" y="2670052"/>
                      <a:pt x="2405442" y="2855683"/>
                      <a:pt x="2355277" y="3034171"/>
                    </a:cubicBezTo>
                    <a:cubicBezTo>
                      <a:pt x="2327654" y="3133073"/>
                      <a:pt x="2278602" y="3184348"/>
                      <a:pt x="2141441" y="3185618"/>
                    </a:cubicBezTo>
                    <a:lnTo>
                      <a:pt x="1197990" y="3199430"/>
                    </a:lnTo>
                    <a:cubicBezTo>
                      <a:pt x="1088135" y="3189428"/>
                      <a:pt x="1025905" y="3119896"/>
                      <a:pt x="1063687" y="2947970"/>
                    </a:cubicBezTo>
                    <a:cubicBezTo>
                      <a:pt x="1081149" y="2677142"/>
                      <a:pt x="1201006" y="2322971"/>
                      <a:pt x="1563750" y="2064050"/>
                    </a:cubicBezTo>
                    <a:cubicBezTo>
                      <a:pt x="1660111" y="1969593"/>
                      <a:pt x="2492279" y="1663206"/>
                      <a:pt x="2110009" y="1223468"/>
                    </a:cubicBezTo>
                    <a:cubicBezTo>
                      <a:pt x="1897443" y="996562"/>
                      <a:pt x="1503902" y="964918"/>
                      <a:pt x="1243710" y="1330943"/>
                    </a:cubicBezTo>
                    <a:cubicBezTo>
                      <a:pt x="1185766" y="1423865"/>
                      <a:pt x="1213547" y="1519166"/>
                      <a:pt x="1091310" y="1538270"/>
                    </a:cubicBezTo>
                    <a:cubicBezTo>
                      <a:pt x="746346" y="1573353"/>
                      <a:pt x="344233" y="1548906"/>
                      <a:pt x="77850" y="1507790"/>
                    </a:cubicBezTo>
                    <a:cubicBezTo>
                      <a:pt x="7206" y="1493834"/>
                      <a:pt x="12763" y="1432252"/>
                      <a:pt x="1650" y="1358765"/>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Oval 27">
                <a:extLst>
                  <a:ext uri="{FF2B5EF4-FFF2-40B4-BE49-F238E27FC236}">
                    <a16:creationId xmlns:a16="http://schemas.microsoft.com/office/drawing/2014/main" id="{C00C6543-4DFA-4B2A-92B0-B979C5B196BC}"/>
                  </a:ext>
                </a:extLst>
              </p:cNvPr>
              <p:cNvSpPr/>
              <p:nvPr/>
            </p:nvSpPr>
            <p:spPr>
              <a:xfrm>
                <a:off x="3676150" y="4654153"/>
                <a:ext cx="1850732" cy="1695708"/>
              </a:xfrm>
              <a:prstGeom prst="ellipse">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1F11A184-0EB9-40D5-B3D0-7302EDEEBBA8}"/>
                  </a:ext>
                </a:extLst>
              </p:cNvPr>
              <p:cNvSpPr/>
              <p:nvPr/>
            </p:nvSpPr>
            <p:spPr>
              <a:xfrm>
                <a:off x="3597940" y="6636850"/>
                <a:ext cx="2132040" cy="539749"/>
              </a:xfrm>
              <a:prstGeom prst="roundRect">
                <a:avLst>
                  <a:gd name="adj" fmla="val 50000"/>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7EF29131-2381-4B98-8ADB-E277C0396556}"/>
                  </a:ext>
                </a:extLst>
              </p:cNvPr>
              <p:cNvSpPr/>
              <p:nvPr/>
            </p:nvSpPr>
            <p:spPr>
              <a:xfrm>
                <a:off x="3597940" y="7417902"/>
                <a:ext cx="2132040" cy="539749"/>
              </a:xfrm>
              <a:prstGeom prst="roundRect">
                <a:avLst>
                  <a:gd name="adj" fmla="val 50000"/>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39283B77-43BC-49AF-A507-D342E3A16B27}"/>
                  </a:ext>
                </a:extLst>
              </p:cNvPr>
              <p:cNvSpPr/>
              <p:nvPr/>
            </p:nvSpPr>
            <p:spPr>
              <a:xfrm flipH="1">
                <a:off x="3828257" y="7707865"/>
                <a:ext cx="1698625" cy="776834"/>
              </a:xfrm>
              <a:custGeom>
                <a:avLst/>
                <a:gdLst>
                  <a:gd name="connsiteX0" fmla="*/ 1104461 w 1698625"/>
                  <a:gd name="connsiteY0" fmla="*/ 0 h 776834"/>
                  <a:gd name="connsiteX1" fmla="*/ 1104461 w 1698625"/>
                  <a:gd name="connsiteY1" fmla="*/ 37120 h 776834"/>
                  <a:gd name="connsiteX2" fmla="*/ 1085537 w 1698625"/>
                  <a:gd name="connsiteY2" fmla="*/ 30524 h 776834"/>
                  <a:gd name="connsiteX3" fmla="*/ 850107 w 1698625"/>
                  <a:gd name="connsiteY3" fmla="*/ 0 h 776834"/>
                  <a:gd name="connsiteX4" fmla="*/ 849313 w 1698625"/>
                  <a:gd name="connsiteY4" fmla="*/ 52 h 776834"/>
                  <a:gd name="connsiteX5" fmla="*/ 848518 w 1698625"/>
                  <a:gd name="connsiteY5" fmla="*/ 0 h 776834"/>
                  <a:gd name="connsiteX6" fmla="*/ 613088 w 1698625"/>
                  <a:gd name="connsiteY6" fmla="*/ 30524 h 776834"/>
                  <a:gd name="connsiteX7" fmla="*/ 594164 w 1698625"/>
                  <a:gd name="connsiteY7" fmla="*/ 37120 h 776834"/>
                  <a:gd name="connsiteX8" fmla="*/ 594164 w 1698625"/>
                  <a:gd name="connsiteY8" fmla="*/ 0 h 776834"/>
                  <a:gd name="connsiteX9" fmla="*/ 0 w 1698625"/>
                  <a:gd name="connsiteY9" fmla="*/ 230983 h 776834"/>
                  <a:gd name="connsiteX10" fmla="*/ 291211 w 1698625"/>
                  <a:gd name="connsiteY10" fmla="*/ 539607 h 776834"/>
                  <a:gd name="connsiteX11" fmla="*/ 306295 w 1698625"/>
                  <a:gd name="connsiteY11" fmla="*/ 555573 h 776834"/>
                  <a:gd name="connsiteX12" fmla="*/ 348566 w 1698625"/>
                  <a:gd name="connsiteY12" fmla="*/ 605585 h 776834"/>
                  <a:gd name="connsiteX13" fmla="*/ 367380 w 1698625"/>
                  <a:gd name="connsiteY13" fmla="*/ 620229 h 776834"/>
                  <a:gd name="connsiteX14" fmla="*/ 381796 w 1698625"/>
                  <a:gd name="connsiteY14" fmla="*/ 635487 h 776834"/>
                  <a:gd name="connsiteX15" fmla="*/ 402523 w 1698625"/>
                  <a:gd name="connsiteY15" fmla="*/ 647582 h 776834"/>
                  <a:gd name="connsiteX16" fmla="*/ 422422 w 1698625"/>
                  <a:gd name="connsiteY16" fmla="*/ 663070 h 776834"/>
                  <a:gd name="connsiteX17" fmla="*/ 494659 w 1698625"/>
                  <a:gd name="connsiteY17" fmla="*/ 701344 h 776834"/>
                  <a:gd name="connsiteX18" fmla="*/ 510347 w 1698625"/>
                  <a:gd name="connsiteY18" fmla="*/ 710499 h 776834"/>
                  <a:gd name="connsiteX19" fmla="*/ 586296 w 1698625"/>
                  <a:gd name="connsiteY19" fmla="*/ 738532 h 776834"/>
                  <a:gd name="connsiteX20" fmla="*/ 608425 w 1698625"/>
                  <a:gd name="connsiteY20" fmla="*/ 744131 h 776834"/>
                  <a:gd name="connsiteX21" fmla="*/ 614677 w 1698625"/>
                  <a:gd name="connsiteY21" fmla="*/ 746311 h 776834"/>
                  <a:gd name="connsiteX22" fmla="*/ 625804 w 1698625"/>
                  <a:gd name="connsiteY22" fmla="*/ 748529 h 776834"/>
                  <a:gd name="connsiteX23" fmla="*/ 668658 w 1698625"/>
                  <a:gd name="connsiteY23" fmla="*/ 759372 h 776834"/>
                  <a:gd name="connsiteX24" fmla="*/ 713462 w 1698625"/>
                  <a:gd name="connsiteY24" fmla="*/ 766003 h 776834"/>
                  <a:gd name="connsiteX25" fmla="*/ 728211 w 1698625"/>
                  <a:gd name="connsiteY25" fmla="*/ 768943 h 776834"/>
                  <a:gd name="connsiteX26" fmla="*/ 737306 w 1698625"/>
                  <a:gd name="connsiteY26" fmla="*/ 769532 h 776834"/>
                  <a:gd name="connsiteX27" fmla="*/ 756407 w 1698625"/>
                  <a:gd name="connsiteY27" fmla="*/ 772359 h 776834"/>
                  <a:gd name="connsiteX28" fmla="*/ 848518 w 1698625"/>
                  <a:gd name="connsiteY28" fmla="*/ 776834 h 776834"/>
                  <a:gd name="connsiteX29" fmla="*/ 849313 w 1698625"/>
                  <a:gd name="connsiteY29" fmla="*/ 776783 h 776834"/>
                  <a:gd name="connsiteX30" fmla="*/ 850107 w 1698625"/>
                  <a:gd name="connsiteY30" fmla="*/ 776834 h 776834"/>
                  <a:gd name="connsiteX31" fmla="*/ 942218 w 1698625"/>
                  <a:gd name="connsiteY31" fmla="*/ 772359 h 776834"/>
                  <a:gd name="connsiteX32" fmla="*/ 961319 w 1698625"/>
                  <a:gd name="connsiteY32" fmla="*/ 769532 h 776834"/>
                  <a:gd name="connsiteX33" fmla="*/ 970414 w 1698625"/>
                  <a:gd name="connsiteY33" fmla="*/ 768943 h 776834"/>
                  <a:gd name="connsiteX34" fmla="*/ 985163 w 1698625"/>
                  <a:gd name="connsiteY34" fmla="*/ 766003 h 776834"/>
                  <a:gd name="connsiteX35" fmla="*/ 1029968 w 1698625"/>
                  <a:gd name="connsiteY35" fmla="*/ 759372 h 776834"/>
                  <a:gd name="connsiteX36" fmla="*/ 1072821 w 1698625"/>
                  <a:gd name="connsiteY36" fmla="*/ 748529 h 776834"/>
                  <a:gd name="connsiteX37" fmla="*/ 1083949 w 1698625"/>
                  <a:gd name="connsiteY37" fmla="*/ 746311 h 776834"/>
                  <a:gd name="connsiteX38" fmla="*/ 1090200 w 1698625"/>
                  <a:gd name="connsiteY38" fmla="*/ 744131 h 776834"/>
                  <a:gd name="connsiteX39" fmla="*/ 1112330 w 1698625"/>
                  <a:gd name="connsiteY39" fmla="*/ 738532 h 776834"/>
                  <a:gd name="connsiteX40" fmla="*/ 1188278 w 1698625"/>
                  <a:gd name="connsiteY40" fmla="*/ 710499 h 776834"/>
                  <a:gd name="connsiteX41" fmla="*/ 1203967 w 1698625"/>
                  <a:gd name="connsiteY41" fmla="*/ 701344 h 776834"/>
                  <a:gd name="connsiteX42" fmla="*/ 1276203 w 1698625"/>
                  <a:gd name="connsiteY42" fmla="*/ 663070 h 776834"/>
                  <a:gd name="connsiteX43" fmla="*/ 1296102 w 1698625"/>
                  <a:gd name="connsiteY43" fmla="*/ 647582 h 776834"/>
                  <a:gd name="connsiteX44" fmla="*/ 1316830 w 1698625"/>
                  <a:gd name="connsiteY44" fmla="*/ 635487 h 776834"/>
                  <a:gd name="connsiteX45" fmla="*/ 1331245 w 1698625"/>
                  <a:gd name="connsiteY45" fmla="*/ 620229 h 776834"/>
                  <a:gd name="connsiteX46" fmla="*/ 1350059 w 1698625"/>
                  <a:gd name="connsiteY46" fmla="*/ 605585 h 776834"/>
                  <a:gd name="connsiteX47" fmla="*/ 1392330 w 1698625"/>
                  <a:gd name="connsiteY47" fmla="*/ 555573 h 776834"/>
                  <a:gd name="connsiteX48" fmla="*/ 1407414 w 1698625"/>
                  <a:gd name="connsiteY48" fmla="*/ 539607 h 776834"/>
                  <a:gd name="connsiteX49" fmla="*/ 1698625 w 1698625"/>
                  <a:gd name="connsiteY49" fmla="*/ 230983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98625" h="776834">
                    <a:moveTo>
                      <a:pt x="1104461" y="0"/>
                    </a:moveTo>
                    <a:lnTo>
                      <a:pt x="1104461" y="37120"/>
                    </a:lnTo>
                    <a:lnTo>
                      <a:pt x="1085537" y="30524"/>
                    </a:lnTo>
                    <a:cubicBezTo>
                      <a:pt x="1013175" y="10869"/>
                      <a:pt x="933618" y="0"/>
                      <a:pt x="850107" y="0"/>
                    </a:cubicBezTo>
                    <a:lnTo>
                      <a:pt x="849313" y="52"/>
                    </a:lnTo>
                    <a:lnTo>
                      <a:pt x="848518" y="0"/>
                    </a:lnTo>
                    <a:cubicBezTo>
                      <a:pt x="765007" y="0"/>
                      <a:pt x="685450" y="10869"/>
                      <a:pt x="613088" y="30524"/>
                    </a:cubicBezTo>
                    <a:lnTo>
                      <a:pt x="594164" y="37120"/>
                    </a:lnTo>
                    <a:lnTo>
                      <a:pt x="594164" y="0"/>
                    </a:lnTo>
                    <a:lnTo>
                      <a:pt x="0" y="230983"/>
                    </a:lnTo>
                    <a:cubicBezTo>
                      <a:pt x="140008" y="263767"/>
                      <a:pt x="168444" y="381163"/>
                      <a:pt x="291211" y="539607"/>
                    </a:cubicBezTo>
                    <a:lnTo>
                      <a:pt x="306295" y="555573"/>
                    </a:lnTo>
                    <a:lnTo>
                      <a:pt x="348566" y="605585"/>
                    </a:lnTo>
                    <a:lnTo>
                      <a:pt x="367380" y="620229"/>
                    </a:lnTo>
                    <a:lnTo>
                      <a:pt x="381796" y="635487"/>
                    </a:lnTo>
                    <a:lnTo>
                      <a:pt x="402523" y="647582"/>
                    </a:lnTo>
                    <a:lnTo>
                      <a:pt x="422422" y="663070"/>
                    </a:lnTo>
                    <a:lnTo>
                      <a:pt x="494659" y="701344"/>
                    </a:lnTo>
                    <a:lnTo>
                      <a:pt x="510347" y="710499"/>
                    </a:lnTo>
                    <a:cubicBezTo>
                      <a:pt x="534481" y="720969"/>
                      <a:pt x="559854" y="730350"/>
                      <a:pt x="586296" y="738532"/>
                    </a:cubicBezTo>
                    <a:lnTo>
                      <a:pt x="608425" y="744131"/>
                    </a:lnTo>
                    <a:lnTo>
                      <a:pt x="614677" y="746311"/>
                    </a:lnTo>
                    <a:lnTo>
                      <a:pt x="625804" y="748529"/>
                    </a:lnTo>
                    <a:lnTo>
                      <a:pt x="668658" y="759372"/>
                    </a:lnTo>
                    <a:lnTo>
                      <a:pt x="713462" y="766003"/>
                    </a:lnTo>
                    <a:lnTo>
                      <a:pt x="728211" y="768943"/>
                    </a:lnTo>
                    <a:lnTo>
                      <a:pt x="737306" y="769532"/>
                    </a:lnTo>
                    <a:lnTo>
                      <a:pt x="756407" y="772359"/>
                    </a:lnTo>
                    <a:cubicBezTo>
                      <a:pt x="786441" y="775306"/>
                      <a:pt x="817202" y="776834"/>
                      <a:pt x="848518" y="776834"/>
                    </a:cubicBezTo>
                    <a:lnTo>
                      <a:pt x="849313" y="776783"/>
                    </a:lnTo>
                    <a:lnTo>
                      <a:pt x="850107" y="776834"/>
                    </a:lnTo>
                    <a:cubicBezTo>
                      <a:pt x="881424" y="776834"/>
                      <a:pt x="912184" y="775306"/>
                      <a:pt x="942218" y="772359"/>
                    </a:cubicBezTo>
                    <a:lnTo>
                      <a:pt x="961319" y="769532"/>
                    </a:lnTo>
                    <a:lnTo>
                      <a:pt x="970414" y="768943"/>
                    </a:lnTo>
                    <a:lnTo>
                      <a:pt x="985163" y="766003"/>
                    </a:lnTo>
                    <a:lnTo>
                      <a:pt x="1029968" y="759372"/>
                    </a:lnTo>
                    <a:lnTo>
                      <a:pt x="1072821" y="748529"/>
                    </a:lnTo>
                    <a:lnTo>
                      <a:pt x="1083949" y="746311"/>
                    </a:lnTo>
                    <a:lnTo>
                      <a:pt x="1090200" y="744131"/>
                    </a:lnTo>
                    <a:lnTo>
                      <a:pt x="1112330" y="738532"/>
                    </a:lnTo>
                    <a:cubicBezTo>
                      <a:pt x="1138772" y="730350"/>
                      <a:pt x="1164145" y="720969"/>
                      <a:pt x="1188278" y="710499"/>
                    </a:cubicBezTo>
                    <a:lnTo>
                      <a:pt x="1203967" y="701344"/>
                    </a:lnTo>
                    <a:lnTo>
                      <a:pt x="1276203" y="663070"/>
                    </a:lnTo>
                    <a:lnTo>
                      <a:pt x="1296102" y="647582"/>
                    </a:lnTo>
                    <a:lnTo>
                      <a:pt x="1316830" y="635487"/>
                    </a:lnTo>
                    <a:lnTo>
                      <a:pt x="1331245" y="620229"/>
                    </a:lnTo>
                    <a:lnTo>
                      <a:pt x="1350059" y="605585"/>
                    </a:lnTo>
                    <a:lnTo>
                      <a:pt x="1392330" y="555573"/>
                    </a:lnTo>
                    <a:lnTo>
                      <a:pt x="1407414" y="539607"/>
                    </a:lnTo>
                    <a:cubicBezTo>
                      <a:pt x="1530181" y="381163"/>
                      <a:pt x="1558617" y="263767"/>
                      <a:pt x="1698625" y="230983"/>
                    </a:cubicBez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E22EC4CB-BBED-454E-A261-A4A4666AD52E}"/>
                  </a:ext>
                </a:extLst>
              </p:cNvPr>
              <p:cNvSpPr/>
              <p:nvPr/>
            </p:nvSpPr>
            <p:spPr>
              <a:xfrm rot="1782530">
                <a:off x="1909861" y="1113061"/>
                <a:ext cx="598497" cy="514426"/>
              </a:xfrm>
              <a:prstGeom prst="rect">
                <a:avLst/>
              </a:prstGeom>
              <a:solidFill>
                <a:srgbClr val="0070C0"/>
              </a:soli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1416F338-FC9E-4133-B2A2-E88E19C33F19}"/>
                  </a:ext>
                </a:extLst>
              </p:cNvPr>
              <p:cNvSpPr/>
              <p:nvPr/>
            </p:nvSpPr>
            <p:spPr>
              <a:xfrm rot="3655087">
                <a:off x="2925278" y="86210"/>
                <a:ext cx="598497" cy="514426"/>
              </a:xfrm>
              <a:prstGeom prst="rect">
                <a:avLst/>
              </a:prstGeom>
              <a:solidFill>
                <a:srgbClr val="0070C0"/>
              </a:soli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DF15AABE-6A38-4123-BC08-EFF6334C57C6}"/>
                  </a:ext>
                </a:extLst>
              </p:cNvPr>
              <p:cNvSpPr/>
              <p:nvPr/>
            </p:nvSpPr>
            <p:spPr>
              <a:xfrm rot="5400000">
                <a:off x="4376254" y="-328352"/>
                <a:ext cx="598497" cy="514426"/>
              </a:xfrm>
              <a:prstGeom prst="rect">
                <a:avLst/>
              </a:prstGeom>
              <a:solidFill>
                <a:srgbClr val="0070C0"/>
              </a:soli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16">
                <a:extLst>
                  <a:ext uri="{FF2B5EF4-FFF2-40B4-BE49-F238E27FC236}">
                    <a16:creationId xmlns:a16="http://schemas.microsoft.com/office/drawing/2014/main" id="{56A03FD4-7970-47EA-9550-560339341CBE}"/>
                  </a:ext>
                </a:extLst>
              </p:cNvPr>
              <p:cNvSpPr/>
              <p:nvPr/>
            </p:nvSpPr>
            <p:spPr>
              <a:xfrm>
                <a:off x="2893949" y="935216"/>
                <a:ext cx="3571002" cy="3199430"/>
              </a:xfrm>
              <a:custGeom>
                <a:avLst/>
                <a:gdLst>
                  <a:gd name="connsiteX0" fmla="*/ 0 w 2103120"/>
                  <a:gd name="connsiteY0" fmla="*/ 0 h 1724778"/>
                  <a:gd name="connsiteX1" fmla="*/ 2103120 w 2103120"/>
                  <a:gd name="connsiteY1" fmla="*/ 0 h 1724778"/>
                  <a:gd name="connsiteX2" fmla="*/ 2103120 w 2103120"/>
                  <a:gd name="connsiteY2" fmla="*/ 1724778 h 1724778"/>
                  <a:gd name="connsiteX3" fmla="*/ 0 w 2103120"/>
                  <a:gd name="connsiteY3" fmla="*/ 1724778 h 1724778"/>
                  <a:gd name="connsiteX4" fmla="*/ 0 w 2103120"/>
                  <a:gd name="connsiteY4" fmla="*/ 0 h 1724778"/>
                  <a:gd name="connsiteX0" fmla="*/ 0 w 2659380"/>
                  <a:gd name="connsiteY0" fmla="*/ 800100 h 1724778"/>
                  <a:gd name="connsiteX1" fmla="*/ 2659380 w 2659380"/>
                  <a:gd name="connsiteY1" fmla="*/ 0 h 1724778"/>
                  <a:gd name="connsiteX2" fmla="*/ 2659380 w 2659380"/>
                  <a:gd name="connsiteY2" fmla="*/ 1724778 h 1724778"/>
                  <a:gd name="connsiteX3" fmla="*/ 556260 w 2659380"/>
                  <a:gd name="connsiteY3" fmla="*/ 1724778 h 1724778"/>
                  <a:gd name="connsiteX4" fmla="*/ 0 w 2659380"/>
                  <a:gd name="connsiteY4" fmla="*/ 800100 h 1724778"/>
                  <a:gd name="connsiteX0" fmla="*/ 0 w 3512820"/>
                  <a:gd name="connsiteY0" fmla="*/ 358140 h 1282818"/>
                  <a:gd name="connsiteX1" fmla="*/ 3512820 w 3512820"/>
                  <a:gd name="connsiteY1" fmla="*/ 0 h 1282818"/>
                  <a:gd name="connsiteX2" fmla="*/ 2659380 w 3512820"/>
                  <a:gd name="connsiteY2" fmla="*/ 1282818 h 1282818"/>
                  <a:gd name="connsiteX3" fmla="*/ 556260 w 3512820"/>
                  <a:gd name="connsiteY3" fmla="*/ 1282818 h 1282818"/>
                  <a:gd name="connsiteX4" fmla="*/ 0 w 3512820"/>
                  <a:gd name="connsiteY4" fmla="*/ 358140 h 1282818"/>
                  <a:gd name="connsiteX0" fmla="*/ 0 w 3512820"/>
                  <a:gd name="connsiteY0" fmla="*/ 358140 h 1526658"/>
                  <a:gd name="connsiteX1" fmla="*/ 3512820 w 3512820"/>
                  <a:gd name="connsiteY1" fmla="*/ 0 h 1526658"/>
                  <a:gd name="connsiteX2" fmla="*/ 2689860 w 3512820"/>
                  <a:gd name="connsiteY2" fmla="*/ 1526658 h 1526658"/>
                  <a:gd name="connsiteX3" fmla="*/ 556260 w 3512820"/>
                  <a:gd name="connsiteY3" fmla="*/ 1282818 h 1526658"/>
                  <a:gd name="connsiteX4" fmla="*/ 0 w 3512820"/>
                  <a:gd name="connsiteY4" fmla="*/ 358140 h 1526658"/>
                  <a:gd name="connsiteX0" fmla="*/ 0 w 3512820"/>
                  <a:gd name="connsiteY0" fmla="*/ 358140 h 1526658"/>
                  <a:gd name="connsiteX1" fmla="*/ 3512820 w 3512820"/>
                  <a:gd name="connsiteY1" fmla="*/ 0 h 1526658"/>
                  <a:gd name="connsiteX2" fmla="*/ 2689860 w 3512820"/>
                  <a:gd name="connsiteY2" fmla="*/ 1526658 h 1526658"/>
                  <a:gd name="connsiteX3" fmla="*/ 2186940 w 3512820"/>
                  <a:gd name="connsiteY3" fmla="*/ 1467285 h 1526658"/>
                  <a:gd name="connsiteX4" fmla="*/ 556260 w 3512820"/>
                  <a:gd name="connsiteY4" fmla="*/ 1282818 h 1526658"/>
                  <a:gd name="connsiteX5" fmla="*/ 0 w 3512820"/>
                  <a:gd name="connsiteY5" fmla="*/ 358140 h 1526658"/>
                  <a:gd name="connsiteX0" fmla="*/ 0 w 3512820"/>
                  <a:gd name="connsiteY0" fmla="*/ 358140 h 2031165"/>
                  <a:gd name="connsiteX1" fmla="*/ 3512820 w 3512820"/>
                  <a:gd name="connsiteY1" fmla="*/ 0 h 2031165"/>
                  <a:gd name="connsiteX2" fmla="*/ 2689860 w 3512820"/>
                  <a:gd name="connsiteY2" fmla="*/ 1526658 h 2031165"/>
                  <a:gd name="connsiteX3" fmla="*/ 2339340 w 3512820"/>
                  <a:gd name="connsiteY3" fmla="*/ 2031165 h 2031165"/>
                  <a:gd name="connsiteX4" fmla="*/ 556260 w 3512820"/>
                  <a:gd name="connsiteY4" fmla="*/ 1282818 h 2031165"/>
                  <a:gd name="connsiteX5" fmla="*/ 0 w 3512820"/>
                  <a:gd name="connsiteY5" fmla="*/ 358140 h 2031165"/>
                  <a:gd name="connsiteX0" fmla="*/ 0 w 3512820"/>
                  <a:gd name="connsiteY0" fmla="*/ 358140 h 2031165"/>
                  <a:gd name="connsiteX1" fmla="*/ 3512820 w 3512820"/>
                  <a:gd name="connsiteY1" fmla="*/ 0 h 2031165"/>
                  <a:gd name="connsiteX2" fmla="*/ 2689860 w 3512820"/>
                  <a:gd name="connsiteY2" fmla="*/ 1526658 h 2031165"/>
                  <a:gd name="connsiteX3" fmla="*/ 2339340 w 3512820"/>
                  <a:gd name="connsiteY3" fmla="*/ 2031165 h 2031165"/>
                  <a:gd name="connsiteX4" fmla="*/ 2026920 w 3512820"/>
                  <a:gd name="connsiteY4" fmla="*/ 1894005 h 2031165"/>
                  <a:gd name="connsiteX5" fmla="*/ 556260 w 3512820"/>
                  <a:gd name="connsiteY5" fmla="*/ 1282818 h 2031165"/>
                  <a:gd name="connsiteX6" fmla="*/ 0 w 3512820"/>
                  <a:gd name="connsiteY6" fmla="*/ 358140 h 2031165"/>
                  <a:gd name="connsiteX0" fmla="*/ 0 w 3512820"/>
                  <a:gd name="connsiteY0" fmla="*/ 358140 h 2168325"/>
                  <a:gd name="connsiteX1" fmla="*/ 3512820 w 3512820"/>
                  <a:gd name="connsiteY1" fmla="*/ 0 h 2168325"/>
                  <a:gd name="connsiteX2" fmla="*/ 2689860 w 3512820"/>
                  <a:gd name="connsiteY2" fmla="*/ 1526658 h 2168325"/>
                  <a:gd name="connsiteX3" fmla="*/ 2339340 w 3512820"/>
                  <a:gd name="connsiteY3" fmla="*/ 2031165 h 2168325"/>
                  <a:gd name="connsiteX4" fmla="*/ 2080260 w 3512820"/>
                  <a:gd name="connsiteY4" fmla="*/ 2168325 h 2168325"/>
                  <a:gd name="connsiteX5" fmla="*/ 556260 w 3512820"/>
                  <a:gd name="connsiteY5" fmla="*/ 1282818 h 2168325"/>
                  <a:gd name="connsiteX6" fmla="*/ 0 w 3512820"/>
                  <a:gd name="connsiteY6" fmla="*/ 358140 h 2168325"/>
                  <a:gd name="connsiteX0" fmla="*/ 0 w 3512820"/>
                  <a:gd name="connsiteY0" fmla="*/ 358140 h 2168325"/>
                  <a:gd name="connsiteX1" fmla="*/ 3512820 w 3512820"/>
                  <a:gd name="connsiteY1" fmla="*/ 0 h 2168325"/>
                  <a:gd name="connsiteX2" fmla="*/ 2689860 w 3512820"/>
                  <a:gd name="connsiteY2" fmla="*/ 1526658 h 2168325"/>
                  <a:gd name="connsiteX3" fmla="*/ 2339340 w 3512820"/>
                  <a:gd name="connsiteY3" fmla="*/ 2031165 h 2168325"/>
                  <a:gd name="connsiteX4" fmla="*/ 2080260 w 3512820"/>
                  <a:gd name="connsiteY4" fmla="*/ 2168325 h 2168325"/>
                  <a:gd name="connsiteX5" fmla="*/ 1432560 w 3512820"/>
                  <a:gd name="connsiteY5" fmla="*/ 1787325 h 2168325"/>
                  <a:gd name="connsiteX6" fmla="*/ 556260 w 3512820"/>
                  <a:gd name="connsiteY6" fmla="*/ 1282818 h 2168325"/>
                  <a:gd name="connsiteX7" fmla="*/ 0 w 3512820"/>
                  <a:gd name="connsiteY7" fmla="*/ 358140 h 216832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556260 w 3512820"/>
                  <a:gd name="connsiteY6" fmla="*/ 1282818 h 2198805"/>
                  <a:gd name="connsiteX7" fmla="*/ 0 w 3512820"/>
                  <a:gd name="connsiteY7"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36320 w 3512820"/>
                  <a:gd name="connsiteY6" fmla="*/ 1985445 h 2198805"/>
                  <a:gd name="connsiteX7" fmla="*/ 556260 w 3512820"/>
                  <a:gd name="connsiteY7" fmla="*/ 1282818 h 2198805"/>
                  <a:gd name="connsiteX8" fmla="*/ 0 w 3512820"/>
                  <a:gd name="connsiteY8"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66800 w 3512820"/>
                  <a:gd name="connsiteY6" fmla="*/ 1947345 h 2198805"/>
                  <a:gd name="connsiteX7" fmla="*/ 556260 w 3512820"/>
                  <a:gd name="connsiteY7" fmla="*/ 1282818 h 2198805"/>
                  <a:gd name="connsiteX8" fmla="*/ 0 w 3512820"/>
                  <a:gd name="connsiteY8"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66800 w 3512820"/>
                  <a:gd name="connsiteY6" fmla="*/ 1947345 h 2198805"/>
                  <a:gd name="connsiteX7" fmla="*/ 792480 w 3512820"/>
                  <a:gd name="connsiteY7" fmla="*/ 1604445 h 2198805"/>
                  <a:gd name="connsiteX8" fmla="*/ 556260 w 3512820"/>
                  <a:gd name="connsiteY8" fmla="*/ 1282818 h 2198805"/>
                  <a:gd name="connsiteX9" fmla="*/ 0 w 3512820"/>
                  <a:gd name="connsiteY9"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66800 w 3512820"/>
                  <a:gd name="connsiteY6" fmla="*/ 1947345 h 2198805"/>
                  <a:gd name="connsiteX7" fmla="*/ 1562100 w 3512820"/>
                  <a:gd name="connsiteY7" fmla="*/ 1063425 h 2198805"/>
                  <a:gd name="connsiteX8" fmla="*/ 556260 w 3512820"/>
                  <a:gd name="connsiteY8" fmla="*/ 1282818 h 2198805"/>
                  <a:gd name="connsiteX9" fmla="*/ 0 w 3512820"/>
                  <a:gd name="connsiteY9" fmla="*/ 358140 h 2198805"/>
                  <a:gd name="connsiteX0" fmla="*/ 0 w 3512820"/>
                  <a:gd name="connsiteY0" fmla="*/ 358140 h 2198805"/>
                  <a:gd name="connsiteX1" fmla="*/ 1607820 w 3512820"/>
                  <a:gd name="connsiteY1" fmla="*/ 187125 h 2198805"/>
                  <a:gd name="connsiteX2" fmla="*/ 3512820 w 3512820"/>
                  <a:gd name="connsiteY2" fmla="*/ 0 h 2198805"/>
                  <a:gd name="connsiteX3" fmla="*/ 2689860 w 3512820"/>
                  <a:gd name="connsiteY3" fmla="*/ 1526658 h 2198805"/>
                  <a:gd name="connsiteX4" fmla="*/ 2339340 w 3512820"/>
                  <a:gd name="connsiteY4" fmla="*/ 2031165 h 2198805"/>
                  <a:gd name="connsiteX5" fmla="*/ 2080260 w 3512820"/>
                  <a:gd name="connsiteY5" fmla="*/ 2168325 h 2198805"/>
                  <a:gd name="connsiteX6" fmla="*/ 1196340 w 3512820"/>
                  <a:gd name="connsiteY6" fmla="*/ 2198805 h 2198805"/>
                  <a:gd name="connsiteX7" fmla="*/ 1066800 w 3512820"/>
                  <a:gd name="connsiteY7" fmla="*/ 1947345 h 2198805"/>
                  <a:gd name="connsiteX8" fmla="*/ 1562100 w 3512820"/>
                  <a:gd name="connsiteY8" fmla="*/ 1063425 h 2198805"/>
                  <a:gd name="connsiteX9" fmla="*/ 556260 w 3512820"/>
                  <a:gd name="connsiteY9" fmla="*/ 1282818 h 2198805"/>
                  <a:gd name="connsiteX10" fmla="*/ 0 w 3512820"/>
                  <a:gd name="connsiteY10" fmla="*/ 358140 h 2198805"/>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556260 w 3512820"/>
                  <a:gd name="connsiteY9" fmla="*/ 2307273 h 3223260"/>
                  <a:gd name="connsiteX10" fmla="*/ 0 w 3512820"/>
                  <a:gd name="connsiteY10"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0 w 3512820"/>
                  <a:gd name="connsiteY10"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685800 w 3512820"/>
                  <a:gd name="connsiteY10" fmla="*/ 1371600 h 3223260"/>
                  <a:gd name="connsiteX11" fmla="*/ 0 w 3512820"/>
                  <a:gd name="connsiteY11"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1089660 w 3512820"/>
                  <a:gd name="connsiteY10" fmla="*/ 1562100 h 3223260"/>
                  <a:gd name="connsiteX11" fmla="*/ 0 w 3512820"/>
                  <a:gd name="connsiteY11"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1089660 w 3512820"/>
                  <a:gd name="connsiteY10" fmla="*/ 1562100 h 3223260"/>
                  <a:gd name="connsiteX11" fmla="*/ 441960 w 3512820"/>
                  <a:gd name="connsiteY11" fmla="*/ 1470660 h 3223260"/>
                  <a:gd name="connsiteX12" fmla="*/ 0 w 3512820"/>
                  <a:gd name="connsiteY12"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1089660 w 3512820"/>
                  <a:gd name="connsiteY10" fmla="*/ 1562100 h 3223260"/>
                  <a:gd name="connsiteX11" fmla="*/ 76200 w 3512820"/>
                  <a:gd name="connsiteY11" fmla="*/ 1531620 h 3223260"/>
                  <a:gd name="connsiteX12" fmla="*/ 0 w 3512820"/>
                  <a:gd name="connsiteY12"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417320 w 3512820"/>
                  <a:gd name="connsiteY9" fmla="*/ 1722120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072640 w 3512820"/>
                  <a:gd name="connsiteY9" fmla="*/ 1249680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072640 w 3512820"/>
                  <a:gd name="connsiteY9" fmla="*/ 1249680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10740 w 3512820"/>
                  <a:gd name="connsiteY9" fmla="*/ 1237773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10740 w 3512820"/>
                  <a:gd name="connsiteY9" fmla="*/ 1237773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77879 w 3512820"/>
                  <a:gd name="connsiteY5" fmla="*/ 3204686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27885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27885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27885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39340 w 3512820"/>
                  <a:gd name="connsiteY4" fmla="*/ 3055620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39340 w 3512820"/>
                  <a:gd name="connsiteY4" fmla="*/ 3055620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69351"/>
                  <a:gd name="connsiteY0" fmla="*/ 1382595 h 3223260"/>
                  <a:gd name="connsiteX1" fmla="*/ 1485900 w 3569351"/>
                  <a:gd name="connsiteY1" fmla="*/ 0 h 3223260"/>
                  <a:gd name="connsiteX2" fmla="*/ 3512820 w 3569351"/>
                  <a:gd name="connsiteY2" fmla="*/ 1024455 h 3223260"/>
                  <a:gd name="connsiteX3" fmla="*/ 2697004 w 3569351"/>
                  <a:gd name="connsiteY3" fmla="*/ 2555876 h 3223260"/>
                  <a:gd name="connsiteX4" fmla="*/ 2353627 w 3569351"/>
                  <a:gd name="connsiteY4" fmla="*/ 3058001 h 3223260"/>
                  <a:gd name="connsiteX5" fmla="*/ 2139791 w 3569351"/>
                  <a:gd name="connsiteY5" fmla="*/ 3209448 h 3223260"/>
                  <a:gd name="connsiteX6" fmla="*/ 1196340 w 3569351"/>
                  <a:gd name="connsiteY6" fmla="*/ 3223260 h 3223260"/>
                  <a:gd name="connsiteX7" fmla="*/ 1062037 w 3569351"/>
                  <a:gd name="connsiteY7" fmla="*/ 2971800 h 3223260"/>
                  <a:gd name="connsiteX8" fmla="*/ 1562100 w 3569351"/>
                  <a:gd name="connsiteY8" fmla="*/ 2087880 h 3223260"/>
                  <a:gd name="connsiteX9" fmla="*/ 2108359 w 3569351"/>
                  <a:gd name="connsiteY9" fmla="*/ 1247298 h 3223260"/>
                  <a:gd name="connsiteX10" fmla="*/ 1242060 w 3569351"/>
                  <a:gd name="connsiteY10" fmla="*/ 1354773 h 3223260"/>
                  <a:gd name="connsiteX11" fmla="*/ 1089660 w 3569351"/>
                  <a:gd name="connsiteY11" fmla="*/ 1562100 h 3223260"/>
                  <a:gd name="connsiteX12" fmla="*/ 76200 w 3569351"/>
                  <a:gd name="connsiteY12" fmla="*/ 1531620 h 3223260"/>
                  <a:gd name="connsiteX13" fmla="*/ 0 w 3569351"/>
                  <a:gd name="connsiteY13" fmla="*/ 1382595 h 3223260"/>
                  <a:gd name="connsiteX0" fmla="*/ 0 w 3569351"/>
                  <a:gd name="connsiteY0" fmla="*/ 1382595 h 3223260"/>
                  <a:gd name="connsiteX1" fmla="*/ 1485900 w 3569351"/>
                  <a:gd name="connsiteY1" fmla="*/ 0 h 3223260"/>
                  <a:gd name="connsiteX2" fmla="*/ 3512820 w 3569351"/>
                  <a:gd name="connsiteY2" fmla="*/ 1024455 h 3223260"/>
                  <a:gd name="connsiteX3" fmla="*/ 2697004 w 3569351"/>
                  <a:gd name="connsiteY3" fmla="*/ 2555876 h 3223260"/>
                  <a:gd name="connsiteX4" fmla="*/ 2353627 w 3569351"/>
                  <a:gd name="connsiteY4" fmla="*/ 3058001 h 3223260"/>
                  <a:gd name="connsiteX5" fmla="*/ 2139791 w 3569351"/>
                  <a:gd name="connsiteY5" fmla="*/ 3209448 h 3223260"/>
                  <a:gd name="connsiteX6" fmla="*/ 1196340 w 3569351"/>
                  <a:gd name="connsiteY6" fmla="*/ 3223260 h 3223260"/>
                  <a:gd name="connsiteX7" fmla="*/ 1062037 w 3569351"/>
                  <a:gd name="connsiteY7" fmla="*/ 2971800 h 3223260"/>
                  <a:gd name="connsiteX8" fmla="*/ 1562100 w 3569351"/>
                  <a:gd name="connsiteY8" fmla="*/ 2087880 h 3223260"/>
                  <a:gd name="connsiteX9" fmla="*/ 2108359 w 3569351"/>
                  <a:gd name="connsiteY9" fmla="*/ 1247298 h 3223260"/>
                  <a:gd name="connsiteX10" fmla="*/ 1242060 w 3569351"/>
                  <a:gd name="connsiteY10" fmla="*/ 1354773 h 3223260"/>
                  <a:gd name="connsiteX11" fmla="*/ 1089660 w 3569351"/>
                  <a:gd name="connsiteY11" fmla="*/ 1562100 h 3223260"/>
                  <a:gd name="connsiteX12" fmla="*/ 76200 w 3569351"/>
                  <a:gd name="connsiteY12" fmla="*/ 1531620 h 3223260"/>
                  <a:gd name="connsiteX13" fmla="*/ 0 w 3569351"/>
                  <a:gd name="connsiteY13" fmla="*/ 1382595 h 3223260"/>
                  <a:gd name="connsiteX0" fmla="*/ 0 w 3569351"/>
                  <a:gd name="connsiteY0" fmla="*/ 1369895 h 3210560"/>
                  <a:gd name="connsiteX1" fmla="*/ 1473200 w 3569351"/>
                  <a:gd name="connsiteY1" fmla="*/ 0 h 3210560"/>
                  <a:gd name="connsiteX2" fmla="*/ 3512820 w 3569351"/>
                  <a:gd name="connsiteY2" fmla="*/ 1011755 h 3210560"/>
                  <a:gd name="connsiteX3" fmla="*/ 2697004 w 3569351"/>
                  <a:gd name="connsiteY3" fmla="*/ 2543176 h 3210560"/>
                  <a:gd name="connsiteX4" fmla="*/ 2353627 w 3569351"/>
                  <a:gd name="connsiteY4" fmla="*/ 3045301 h 3210560"/>
                  <a:gd name="connsiteX5" fmla="*/ 2139791 w 3569351"/>
                  <a:gd name="connsiteY5" fmla="*/ 3196748 h 3210560"/>
                  <a:gd name="connsiteX6" fmla="*/ 1196340 w 3569351"/>
                  <a:gd name="connsiteY6" fmla="*/ 3210560 h 3210560"/>
                  <a:gd name="connsiteX7" fmla="*/ 1062037 w 3569351"/>
                  <a:gd name="connsiteY7" fmla="*/ 2959100 h 3210560"/>
                  <a:gd name="connsiteX8" fmla="*/ 1562100 w 3569351"/>
                  <a:gd name="connsiteY8" fmla="*/ 2075180 h 3210560"/>
                  <a:gd name="connsiteX9" fmla="*/ 2108359 w 3569351"/>
                  <a:gd name="connsiteY9" fmla="*/ 1234598 h 3210560"/>
                  <a:gd name="connsiteX10" fmla="*/ 1242060 w 3569351"/>
                  <a:gd name="connsiteY10" fmla="*/ 1342073 h 3210560"/>
                  <a:gd name="connsiteX11" fmla="*/ 1089660 w 3569351"/>
                  <a:gd name="connsiteY11" fmla="*/ 1549400 h 3210560"/>
                  <a:gd name="connsiteX12" fmla="*/ 76200 w 3569351"/>
                  <a:gd name="connsiteY12" fmla="*/ 1518920 h 3210560"/>
                  <a:gd name="connsiteX13" fmla="*/ 0 w 3569351"/>
                  <a:gd name="connsiteY13" fmla="*/ 1369895 h 3210560"/>
                  <a:gd name="connsiteX0" fmla="*/ 0 w 3569351"/>
                  <a:gd name="connsiteY0" fmla="*/ 1372807 h 3213472"/>
                  <a:gd name="connsiteX1" fmla="*/ 1473200 w 3569351"/>
                  <a:gd name="connsiteY1" fmla="*/ 2912 h 3213472"/>
                  <a:gd name="connsiteX2" fmla="*/ 3512820 w 3569351"/>
                  <a:gd name="connsiteY2" fmla="*/ 1014667 h 3213472"/>
                  <a:gd name="connsiteX3" fmla="*/ 2697004 w 3569351"/>
                  <a:gd name="connsiteY3" fmla="*/ 2546088 h 3213472"/>
                  <a:gd name="connsiteX4" fmla="*/ 2353627 w 3569351"/>
                  <a:gd name="connsiteY4" fmla="*/ 3048213 h 3213472"/>
                  <a:gd name="connsiteX5" fmla="*/ 2139791 w 3569351"/>
                  <a:gd name="connsiteY5" fmla="*/ 3199660 h 3213472"/>
                  <a:gd name="connsiteX6" fmla="*/ 1196340 w 3569351"/>
                  <a:gd name="connsiteY6" fmla="*/ 3213472 h 3213472"/>
                  <a:gd name="connsiteX7" fmla="*/ 1062037 w 3569351"/>
                  <a:gd name="connsiteY7" fmla="*/ 2962012 h 3213472"/>
                  <a:gd name="connsiteX8" fmla="*/ 1562100 w 3569351"/>
                  <a:gd name="connsiteY8" fmla="*/ 2078092 h 3213472"/>
                  <a:gd name="connsiteX9" fmla="*/ 2108359 w 3569351"/>
                  <a:gd name="connsiteY9" fmla="*/ 1237510 h 3213472"/>
                  <a:gd name="connsiteX10" fmla="*/ 1242060 w 3569351"/>
                  <a:gd name="connsiteY10" fmla="*/ 1344985 h 3213472"/>
                  <a:gd name="connsiteX11" fmla="*/ 1089660 w 3569351"/>
                  <a:gd name="connsiteY11" fmla="*/ 1552312 h 3213472"/>
                  <a:gd name="connsiteX12" fmla="*/ 76200 w 3569351"/>
                  <a:gd name="connsiteY12" fmla="*/ 1521832 h 3213472"/>
                  <a:gd name="connsiteX13" fmla="*/ 0 w 3569351"/>
                  <a:gd name="connsiteY13" fmla="*/ 1372807 h 3213472"/>
                  <a:gd name="connsiteX0" fmla="*/ 0 w 3569351"/>
                  <a:gd name="connsiteY0" fmla="*/ 1372643 h 3213308"/>
                  <a:gd name="connsiteX1" fmla="*/ 1473200 w 3569351"/>
                  <a:gd name="connsiteY1" fmla="*/ 2748 h 3213308"/>
                  <a:gd name="connsiteX2" fmla="*/ 3512820 w 3569351"/>
                  <a:gd name="connsiteY2" fmla="*/ 1014503 h 3213308"/>
                  <a:gd name="connsiteX3" fmla="*/ 2697004 w 3569351"/>
                  <a:gd name="connsiteY3" fmla="*/ 2545924 h 3213308"/>
                  <a:gd name="connsiteX4" fmla="*/ 2353627 w 3569351"/>
                  <a:gd name="connsiteY4" fmla="*/ 3048049 h 3213308"/>
                  <a:gd name="connsiteX5" fmla="*/ 2139791 w 3569351"/>
                  <a:gd name="connsiteY5" fmla="*/ 3199496 h 3213308"/>
                  <a:gd name="connsiteX6" fmla="*/ 1196340 w 3569351"/>
                  <a:gd name="connsiteY6" fmla="*/ 3213308 h 3213308"/>
                  <a:gd name="connsiteX7" fmla="*/ 1062037 w 3569351"/>
                  <a:gd name="connsiteY7" fmla="*/ 2961848 h 3213308"/>
                  <a:gd name="connsiteX8" fmla="*/ 1562100 w 3569351"/>
                  <a:gd name="connsiteY8" fmla="*/ 2077928 h 3213308"/>
                  <a:gd name="connsiteX9" fmla="*/ 2108359 w 3569351"/>
                  <a:gd name="connsiteY9" fmla="*/ 1237346 h 3213308"/>
                  <a:gd name="connsiteX10" fmla="*/ 1242060 w 3569351"/>
                  <a:gd name="connsiteY10" fmla="*/ 1344821 h 3213308"/>
                  <a:gd name="connsiteX11" fmla="*/ 1089660 w 3569351"/>
                  <a:gd name="connsiteY11" fmla="*/ 1552148 h 3213308"/>
                  <a:gd name="connsiteX12" fmla="*/ 76200 w 3569351"/>
                  <a:gd name="connsiteY12" fmla="*/ 1521668 h 3213308"/>
                  <a:gd name="connsiteX13" fmla="*/ 0 w 3569351"/>
                  <a:gd name="connsiteY13" fmla="*/ 1372643 h 3213308"/>
                  <a:gd name="connsiteX0" fmla="*/ 0 w 3569351"/>
                  <a:gd name="connsiteY0" fmla="*/ 1373000 h 3213665"/>
                  <a:gd name="connsiteX1" fmla="*/ 1473200 w 3569351"/>
                  <a:gd name="connsiteY1" fmla="*/ 3105 h 3213665"/>
                  <a:gd name="connsiteX2" fmla="*/ 3512820 w 3569351"/>
                  <a:gd name="connsiteY2" fmla="*/ 989460 h 3213665"/>
                  <a:gd name="connsiteX3" fmla="*/ 2697004 w 3569351"/>
                  <a:gd name="connsiteY3" fmla="*/ 2546281 h 3213665"/>
                  <a:gd name="connsiteX4" fmla="*/ 2353627 w 3569351"/>
                  <a:gd name="connsiteY4" fmla="*/ 3048406 h 3213665"/>
                  <a:gd name="connsiteX5" fmla="*/ 2139791 w 3569351"/>
                  <a:gd name="connsiteY5" fmla="*/ 3199853 h 3213665"/>
                  <a:gd name="connsiteX6" fmla="*/ 1196340 w 3569351"/>
                  <a:gd name="connsiteY6" fmla="*/ 3213665 h 3213665"/>
                  <a:gd name="connsiteX7" fmla="*/ 1062037 w 3569351"/>
                  <a:gd name="connsiteY7" fmla="*/ 2962205 h 3213665"/>
                  <a:gd name="connsiteX8" fmla="*/ 1562100 w 3569351"/>
                  <a:gd name="connsiteY8" fmla="*/ 2078285 h 3213665"/>
                  <a:gd name="connsiteX9" fmla="*/ 2108359 w 3569351"/>
                  <a:gd name="connsiteY9" fmla="*/ 1237703 h 3213665"/>
                  <a:gd name="connsiteX10" fmla="*/ 1242060 w 3569351"/>
                  <a:gd name="connsiteY10" fmla="*/ 1345178 h 3213665"/>
                  <a:gd name="connsiteX11" fmla="*/ 1089660 w 3569351"/>
                  <a:gd name="connsiteY11" fmla="*/ 1552505 h 3213665"/>
                  <a:gd name="connsiteX12" fmla="*/ 76200 w 3569351"/>
                  <a:gd name="connsiteY12" fmla="*/ 1522025 h 3213665"/>
                  <a:gd name="connsiteX13" fmla="*/ 0 w 3569351"/>
                  <a:gd name="connsiteY13" fmla="*/ 1373000 h 3213665"/>
                  <a:gd name="connsiteX0" fmla="*/ 0 w 3569351"/>
                  <a:gd name="connsiteY0" fmla="*/ 1366754 h 3207419"/>
                  <a:gd name="connsiteX1" fmla="*/ 1454150 w 3569351"/>
                  <a:gd name="connsiteY1" fmla="*/ 3209 h 3207419"/>
                  <a:gd name="connsiteX2" fmla="*/ 3512820 w 3569351"/>
                  <a:gd name="connsiteY2" fmla="*/ 983214 h 3207419"/>
                  <a:gd name="connsiteX3" fmla="*/ 2697004 w 3569351"/>
                  <a:gd name="connsiteY3" fmla="*/ 2540035 h 3207419"/>
                  <a:gd name="connsiteX4" fmla="*/ 2353627 w 3569351"/>
                  <a:gd name="connsiteY4" fmla="*/ 3042160 h 3207419"/>
                  <a:gd name="connsiteX5" fmla="*/ 2139791 w 3569351"/>
                  <a:gd name="connsiteY5" fmla="*/ 3193607 h 3207419"/>
                  <a:gd name="connsiteX6" fmla="*/ 1196340 w 3569351"/>
                  <a:gd name="connsiteY6" fmla="*/ 3207419 h 3207419"/>
                  <a:gd name="connsiteX7" fmla="*/ 1062037 w 3569351"/>
                  <a:gd name="connsiteY7" fmla="*/ 2955959 h 3207419"/>
                  <a:gd name="connsiteX8" fmla="*/ 1562100 w 3569351"/>
                  <a:gd name="connsiteY8" fmla="*/ 2072039 h 3207419"/>
                  <a:gd name="connsiteX9" fmla="*/ 2108359 w 3569351"/>
                  <a:gd name="connsiteY9" fmla="*/ 1231457 h 3207419"/>
                  <a:gd name="connsiteX10" fmla="*/ 1242060 w 3569351"/>
                  <a:gd name="connsiteY10" fmla="*/ 1338932 h 3207419"/>
                  <a:gd name="connsiteX11" fmla="*/ 1089660 w 3569351"/>
                  <a:gd name="connsiteY11" fmla="*/ 1546259 h 3207419"/>
                  <a:gd name="connsiteX12" fmla="*/ 76200 w 3569351"/>
                  <a:gd name="connsiteY12" fmla="*/ 1515779 h 3207419"/>
                  <a:gd name="connsiteX13" fmla="*/ 0 w 3569351"/>
                  <a:gd name="connsiteY13" fmla="*/ 1366754 h 3207419"/>
                  <a:gd name="connsiteX0" fmla="*/ 0 w 3569351"/>
                  <a:gd name="connsiteY0" fmla="*/ 1366754 h 3207419"/>
                  <a:gd name="connsiteX1" fmla="*/ 1454150 w 3569351"/>
                  <a:gd name="connsiteY1" fmla="*/ 3209 h 3207419"/>
                  <a:gd name="connsiteX2" fmla="*/ 3512820 w 3569351"/>
                  <a:gd name="connsiteY2" fmla="*/ 983214 h 3207419"/>
                  <a:gd name="connsiteX3" fmla="*/ 2697004 w 3569351"/>
                  <a:gd name="connsiteY3" fmla="*/ 2540035 h 3207419"/>
                  <a:gd name="connsiteX4" fmla="*/ 2353627 w 3569351"/>
                  <a:gd name="connsiteY4" fmla="*/ 3042160 h 3207419"/>
                  <a:gd name="connsiteX5" fmla="*/ 2139791 w 3569351"/>
                  <a:gd name="connsiteY5" fmla="*/ 3193607 h 3207419"/>
                  <a:gd name="connsiteX6" fmla="*/ 1196340 w 3569351"/>
                  <a:gd name="connsiteY6" fmla="*/ 3207419 h 3207419"/>
                  <a:gd name="connsiteX7" fmla="*/ 1062037 w 3569351"/>
                  <a:gd name="connsiteY7" fmla="*/ 2955959 h 3207419"/>
                  <a:gd name="connsiteX8" fmla="*/ 1562100 w 3569351"/>
                  <a:gd name="connsiteY8" fmla="*/ 2072039 h 3207419"/>
                  <a:gd name="connsiteX9" fmla="*/ 2108359 w 3569351"/>
                  <a:gd name="connsiteY9" fmla="*/ 1231457 h 3207419"/>
                  <a:gd name="connsiteX10" fmla="*/ 1242060 w 3569351"/>
                  <a:gd name="connsiteY10" fmla="*/ 1338932 h 3207419"/>
                  <a:gd name="connsiteX11" fmla="*/ 1089660 w 3569351"/>
                  <a:gd name="connsiteY11" fmla="*/ 1546259 h 3207419"/>
                  <a:gd name="connsiteX12" fmla="*/ 76200 w 3569351"/>
                  <a:gd name="connsiteY12" fmla="*/ 1515779 h 3207419"/>
                  <a:gd name="connsiteX13" fmla="*/ 0 w 3569351"/>
                  <a:gd name="connsiteY13" fmla="*/ 1366754 h 3207419"/>
                  <a:gd name="connsiteX0" fmla="*/ 1667 w 3571018"/>
                  <a:gd name="connsiteY0" fmla="*/ 1366754 h 3207419"/>
                  <a:gd name="connsiteX1" fmla="*/ 1455817 w 3571018"/>
                  <a:gd name="connsiteY1" fmla="*/ 3209 h 3207419"/>
                  <a:gd name="connsiteX2" fmla="*/ 3514487 w 3571018"/>
                  <a:gd name="connsiteY2" fmla="*/ 983214 h 3207419"/>
                  <a:gd name="connsiteX3" fmla="*/ 2698671 w 3571018"/>
                  <a:gd name="connsiteY3" fmla="*/ 2540035 h 3207419"/>
                  <a:gd name="connsiteX4" fmla="*/ 2355294 w 3571018"/>
                  <a:gd name="connsiteY4" fmla="*/ 3042160 h 3207419"/>
                  <a:gd name="connsiteX5" fmla="*/ 2141458 w 3571018"/>
                  <a:gd name="connsiteY5" fmla="*/ 3193607 h 3207419"/>
                  <a:gd name="connsiteX6" fmla="*/ 1198007 w 3571018"/>
                  <a:gd name="connsiteY6" fmla="*/ 3207419 h 3207419"/>
                  <a:gd name="connsiteX7" fmla="*/ 1063704 w 3571018"/>
                  <a:gd name="connsiteY7" fmla="*/ 2955959 h 3207419"/>
                  <a:gd name="connsiteX8" fmla="*/ 1563767 w 3571018"/>
                  <a:gd name="connsiteY8" fmla="*/ 2072039 h 3207419"/>
                  <a:gd name="connsiteX9" fmla="*/ 2110026 w 3571018"/>
                  <a:gd name="connsiteY9" fmla="*/ 1231457 h 3207419"/>
                  <a:gd name="connsiteX10" fmla="*/ 1243727 w 3571018"/>
                  <a:gd name="connsiteY10" fmla="*/ 1338932 h 3207419"/>
                  <a:gd name="connsiteX11" fmla="*/ 1091327 w 3571018"/>
                  <a:gd name="connsiteY11" fmla="*/ 1546259 h 3207419"/>
                  <a:gd name="connsiteX12" fmla="*/ 77867 w 3571018"/>
                  <a:gd name="connsiteY12" fmla="*/ 1515779 h 3207419"/>
                  <a:gd name="connsiteX13" fmla="*/ 1667 w 3571018"/>
                  <a:gd name="connsiteY13" fmla="*/ 1366754 h 3207419"/>
                  <a:gd name="connsiteX0" fmla="*/ 1617 w 3570968"/>
                  <a:gd name="connsiteY0" fmla="*/ 1366754 h 3207419"/>
                  <a:gd name="connsiteX1" fmla="*/ 1455767 w 3570968"/>
                  <a:gd name="connsiteY1" fmla="*/ 3209 h 3207419"/>
                  <a:gd name="connsiteX2" fmla="*/ 3514437 w 3570968"/>
                  <a:gd name="connsiteY2" fmla="*/ 983214 h 3207419"/>
                  <a:gd name="connsiteX3" fmla="*/ 2698621 w 3570968"/>
                  <a:gd name="connsiteY3" fmla="*/ 2540035 h 3207419"/>
                  <a:gd name="connsiteX4" fmla="*/ 2355244 w 3570968"/>
                  <a:gd name="connsiteY4" fmla="*/ 3042160 h 3207419"/>
                  <a:gd name="connsiteX5" fmla="*/ 2141408 w 3570968"/>
                  <a:gd name="connsiteY5" fmla="*/ 3193607 h 3207419"/>
                  <a:gd name="connsiteX6" fmla="*/ 1197957 w 3570968"/>
                  <a:gd name="connsiteY6" fmla="*/ 3207419 h 3207419"/>
                  <a:gd name="connsiteX7" fmla="*/ 1063654 w 3570968"/>
                  <a:gd name="connsiteY7" fmla="*/ 2955959 h 3207419"/>
                  <a:gd name="connsiteX8" fmla="*/ 1563717 w 3570968"/>
                  <a:gd name="connsiteY8" fmla="*/ 2072039 h 3207419"/>
                  <a:gd name="connsiteX9" fmla="*/ 2109976 w 3570968"/>
                  <a:gd name="connsiteY9" fmla="*/ 1231457 h 3207419"/>
                  <a:gd name="connsiteX10" fmla="*/ 1243677 w 3570968"/>
                  <a:gd name="connsiteY10" fmla="*/ 1338932 h 3207419"/>
                  <a:gd name="connsiteX11" fmla="*/ 1091277 w 3570968"/>
                  <a:gd name="connsiteY11" fmla="*/ 1546259 h 3207419"/>
                  <a:gd name="connsiteX12" fmla="*/ 77817 w 3570968"/>
                  <a:gd name="connsiteY12" fmla="*/ 1515779 h 3207419"/>
                  <a:gd name="connsiteX13" fmla="*/ 1617 w 3570968"/>
                  <a:gd name="connsiteY13" fmla="*/ 1366754 h 3207419"/>
                  <a:gd name="connsiteX0" fmla="*/ 1624 w 3570975"/>
                  <a:gd name="connsiteY0" fmla="*/ 1354278 h 3194943"/>
                  <a:gd name="connsiteX1" fmla="*/ 1452599 w 3570975"/>
                  <a:gd name="connsiteY1" fmla="*/ 3433 h 3194943"/>
                  <a:gd name="connsiteX2" fmla="*/ 3514444 w 3570975"/>
                  <a:gd name="connsiteY2" fmla="*/ 970738 h 3194943"/>
                  <a:gd name="connsiteX3" fmla="*/ 2698628 w 3570975"/>
                  <a:gd name="connsiteY3" fmla="*/ 2527559 h 3194943"/>
                  <a:gd name="connsiteX4" fmla="*/ 2355251 w 3570975"/>
                  <a:gd name="connsiteY4" fmla="*/ 3029684 h 3194943"/>
                  <a:gd name="connsiteX5" fmla="*/ 2141415 w 3570975"/>
                  <a:gd name="connsiteY5" fmla="*/ 3181131 h 3194943"/>
                  <a:gd name="connsiteX6" fmla="*/ 1197964 w 3570975"/>
                  <a:gd name="connsiteY6" fmla="*/ 3194943 h 3194943"/>
                  <a:gd name="connsiteX7" fmla="*/ 1063661 w 3570975"/>
                  <a:gd name="connsiteY7" fmla="*/ 2943483 h 3194943"/>
                  <a:gd name="connsiteX8" fmla="*/ 1563724 w 3570975"/>
                  <a:gd name="connsiteY8" fmla="*/ 2059563 h 3194943"/>
                  <a:gd name="connsiteX9" fmla="*/ 2109983 w 3570975"/>
                  <a:gd name="connsiteY9" fmla="*/ 1218981 h 3194943"/>
                  <a:gd name="connsiteX10" fmla="*/ 1243684 w 3570975"/>
                  <a:gd name="connsiteY10" fmla="*/ 1326456 h 3194943"/>
                  <a:gd name="connsiteX11" fmla="*/ 1091284 w 3570975"/>
                  <a:gd name="connsiteY11" fmla="*/ 1533783 h 3194943"/>
                  <a:gd name="connsiteX12" fmla="*/ 77824 w 3570975"/>
                  <a:gd name="connsiteY12" fmla="*/ 1503303 h 3194943"/>
                  <a:gd name="connsiteX13" fmla="*/ 1624 w 3570975"/>
                  <a:gd name="connsiteY13" fmla="*/ 1354278 h 3194943"/>
                  <a:gd name="connsiteX0" fmla="*/ 1624 w 3570975"/>
                  <a:gd name="connsiteY0" fmla="*/ 1358765 h 3199430"/>
                  <a:gd name="connsiteX1" fmla="*/ 1452599 w 3570975"/>
                  <a:gd name="connsiteY1" fmla="*/ 7920 h 3199430"/>
                  <a:gd name="connsiteX2" fmla="*/ 3514444 w 3570975"/>
                  <a:gd name="connsiteY2" fmla="*/ 975225 h 3199430"/>
                  <a:gd name="connsiteX3" fmla="*/ 2698628 w 3570975"/>
                  <a:gd name="connsiteY3" fmla="*/ 2532046 h 3199430"/>
                  <a:gd name="connsiteX4" fmla="*/ 2355251 w 3570975"/>
                  <a:gd name="connsiteY4" fmla="*/ 3034171 h 3199430"/>
                  <a:gd name="connsiteX5" fmla="*/ 2141415 w 3570975"/>
                  <a:gd name="connsiteY5" fmla="*/ 3185618 h 3199430"/>
                  <a:gd name="connsiteX6" fmla="*/ 1197964 w 3570975"/>
                  <a:gd name="connsiteY6" fmla="*/ 3199430 h 3199430"/>
                  <a:gd name="connsiteX7" fmla="*/ 1063661 w 3570975"/>
                  <a:gd name="connsiteY7" fmla="*/ 2947970 h 3199430"/>
                  <a:gd name="connsiteX8" fmla="*/ 1563724 w 3570975"/>
                  <a:gd name="connsiteY8" fmla="*/ 2064050 h 3199430"/>
                  <a:gd name="connsiteX9" fmla="*/ 2109983 w 3570975"/>
                  <a:gd name="connsiteY9" fmla="*/ 1223468 h 3199430"/>
                  <a:gd name="connsiteX10" fmla="*/ 1243684 w 3570975"/>
                  <a:gd name="connsiteY10" fmla="*/ 1330943 h 3199430"/>
                  <a:gd name="connsiteX11" fmla="*/ 1091284 w 3570975"/>
                  <a:gd name="connsiteY11" fmla="*/ 1538270 h 3199430"/>
                  <a:gd name="connsiteX12" fmla="*/ 77824 w 3570975"/>
                  <a:gd name="connsiteY12" fmla="*/ 1507790 h 3199430"/>
                  <a:gd name="connsiteX13" fmla="*/ 1624 w 3570975"/>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1001" h="3199430">
                    <a:moveTo>
                      <a:pt x="1650" y="1358765"/>
                    </a:moveTo>
                    <a:cubicBezTo>
                      <a:pt x="-34333" y="631200"/>
                      <a:pt x="520233" y="103660"/>
                      <a:pt x="1452625" y="7920"/>
                    </a:cubicBezTo>
                    <a:cubicBezTo>
                      <a:pt x="2210815" y="-37945"/>
                      <a:pt x="3194430" y="93990"/>
                      <a:pt x="3514470" y="975225"/>
                    </a:cubicBezTo>
                    <a:cubicBezTo>
                      <a:pt x="3674331" y="1504749"/>
                      <a:pt x="3523043" y="2072372"/>
                      <a:pt x="2698654" y="2532046"/>
                    </a:cubicBezTo>
                    <a:cubicBezTo>
                      <a:pt x="2531808" y="2670052"/>
                      <a:pt x="2405442" y="2855683"/>
                      <a:pt x="2355277" y="3034171"/>
                    </a:cubicBezTo>
                    <a:cubicBezTo>
                      <a:pt x="2327654" y="3133073"/>
                      <a:pt x="2278602" y="3184348"/>
                      <a:pt x="2141441" y="3185618"/>
                    </a:cubicBezTo>
                    <a:lnTo>
                      <a:pt x="1197990" y="3199430"/>
                    </a:lnTo>
                    <a:cubicBezTo>
                      <a:pt x="1088135" y="3189428"/>
                      <a:pt x="1025905" y="3119896"/>
                      <a:pt x="1063687" y="2947970"/>
                    </a:cubicBezTo>
                    <a:cubicBezTo>
                      <a:pt x="1081149" y="2677142"/>
                      <a:pt x="1201006" y="2322971"/>
                      <a:pt x="1563750" y="2064050"/>
                    </a:cubicBezTo>
                    <a:cubicBezTo>
                      <a:pt x="1660111" y="1969593"/>
                      <a:pt x="2492279" y="1663206"/>
                      <a:pt x="2110009" y="1223468"/>
                    </a:cubicBezTo>
                    <a:cubicBezTo>
                      <a:pt x="1897443" y="996562"/>
                      <a:pt x="1503902" y="964918"/>
                      <a:pt x="1243710" y="1330943"/>
                    </a:cubicBezTo>
                    <a:cubicBezTo>
                      <a:pt x="1185766" y="1423865"/>
                      <a:pt x="1213547" y="1519166"/>
                      <a:pt x="1091310" y="1538270"/>
                    </a:cubicBezTo>
                    <a:cubicBezTo>
                      <a:pt x="746346" y="1573353"/>
                      <a:pt x="344233" y="1548906"/>
                      <a:pt x="77850" y="1507790"/>
                    </a:cubicBezTo>
                    <a:cubicBezTo>
                      <a:pt x="7206" y="1493834"/>
                      <a:pt x="12763" y="1432252"/>
                      <a:pt x="1650" y="1358765"/>
                    </a:cubicBezTo>
                    <a:close/>
                  </a:path>
                </a:pathLst>
              </a:custGeom>
              <a:solidFill>
                <a:srgbClr val="0070C0"/>
              </a:soli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35">
                <a:extLst>
                  <a:ext uri="{FF2B5EF4-FFF2-40B4-BE49-F238E27FC236}">
                    <a16:creationId xmlns:a16="http://schemas.microsoft.com/office/drawing/2014/main" id="{714DD632-303C-41BF-971E-033C6B58A8DE}"/>
                  </a:ext>
                </a:extLst>
              </p:cNvPr>
              <p:cNvSpPr/>
              <p:nvPr/>
            </p:nvSpPr>
            <p:spPr>
              <a:xfrm rot="1782530">
                <a:off x="1909861" y="1113063"/>
                <a:ext cx="598497" cy="514426"/>
              </a:xfrm>
              <a:prstGeom prst="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E7B347F7-9B85-4323-AD30-2F9F9B9237A2}"/>
                  </a:ext>
                </a:extLst>
              </p:cNvPr>
              <p:cNvSpPr/>
              <p:nvPr/>
            </p:nvSpPr>
            <p:spPr>
              <a:xfrm rot="3655087">
                <a:off x="2925278" y="86212"/>
                <a:ext cx="598497" cy="514426"/>
              </a:xfrm>
              <a:prstGeom prst="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452C1392-2601-4096-91F3-1738B534CA41}"/>
                  </a:ext>
                </a:extLst>
              </p:cNvPr>
              <p:cNvSpPr/>
              <p:nvPr/>
            </p:nvSpPr>
            <p:spPr>
              <a:xfrm rot="5400000">
                <a:off x="4376254" y="-328350"/>
                <a:ext cx="598497" cy="514426"/>
              </a:xfrm>
              <a:prstGeom prst="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16">
                <a:extLst>
                  <a:ext uri="{FF2B5EF4-FFF2-40B4-BE49-F238E27FC236}">
                    <a16:creationId xmlns:a16="http://schemas.microsoft.com/office/drawing/2014/main" id="{F88F94EB-E462-45F2-A366-C4AAAB80A16D}"/>
                  </a:ext>
                </a:extLst>
              </p:cNvPr>
              <p:cNvSpPr/>
              <p:nvPr/>
            </p:nvSpPr>
            <p:spPr>
              <a:xfrm>
                <a:off x="2893949" y="935217"/>
                <a:ext cx="3571002" cy="3199430"/>
              </a:xfrm>
              <a:custGeom>
                <a:avLst/>
                <a:gdLst>
                  <a:gd name="connsiteX0" fmla="*/ 0 w 2103120"/>
                  <a:gd name="connsiteY0" fmla="*/ 0 h 1724778"/>
                  <a:gd name="connsiteX1" fmla="*/ 2103120 w 2103120"/>
                  <a:gd name="connsiteY1" fmla="*/ 0 h 1724778"/>
                  <a:gd name="connsiteX2" fmla="*/ 2103120 w 2103120"/>
                  <a:gd name="connsiteY2" fmla="*/ 1724778 h 1724778"/>
                  <a:gd name="connsiteX3" fmla="*/ 0 w 2103120"/>
                  <a:gd name="connsiteY3" fmla="*/ 1724778 h 1724778"/>
                  <a:gd name="connsiteX4" fmla="*/ 0 w 2103120"/>
                  <a:gd name="connsiteY4" fmla="*/ 0 h 1724778"/>
                  <a:gd name="connsiteX0" fmla="*/ 0 w 2659380"/>
                  <a:gd name="connsiteY0" fmla="*/ 800100 h 1724778"/>
                  <a:gd name="connsiteX1" fmla="*/ 2659380 w 2659380"/>
                  <a:gd name="connsiteY1" fmla="*/ 0 h 1724778"/>
                  <a:gd name="connsiteX2" fmla="*/ 2659380 w 2659380"/>
                  <a:gd name="connsiteY2" fmla="*/ 1724778 h 1724778"/>
                  <a:gd name="connsiteX3" fmla="*/ 556260 w 2659380"/>
                  <a:gd name="connsiteY3" fmla="*/ 1724778 h 1724778"/>
                  <a:gd name="connsiteX4" fmla="*/ 0 w 2659380"/>
                  <a:gd name="connsiteY4" fmla="*/ 800100 h 1724778"/>
                  <a:gd name="connsiteX0" fmla="*/ 0 w 3512820"/>
                  <a:gd name="connsiteY0" fmla="*/ 358140 h 1282818"/>
                  <a:gd name="connsiteX1" fmla="*/ 3512820 w 3512820"/>
                  <a:gd name="connsiteY1" fmla="*/ 0 h 1282818"/>
                  <a:gd name="connsiteX2" fmla="*/ 2659380 w 3512820"/>
                  <a:gd name="connsiteY2" fmla="*/ 1282818 h 1282818"/>
                  <a:gd name="connsiteX3" fmla="*/ 556260 w 3512820"/>
                  <a:gd name="connsiteY3" fmla="*/ 1282818 h 1282818"/>
                  <a:gd name="connsiteX4" fmla="*/ 0 w 3512820"/>
                  <a:gd name="connsiteY4" fmla="*/ 358140 h 1282818"/>
                  <a:gd name="connsiteX0" fmla="*/ 0 w 3512820"/>
                  <a:gd name="connsiteY0" fmla="*/ 358140 h 1526658"/>
                  <a:gd name="connsiteX1" fmla="*/ 3512820 w 3512820"/>
                  <a:gd name="connsiteY1" fmla="*/ 0 h 1526658"/>
                  <a:gd name="connsiteX2" fmla="*/ 2689860 w 3512820"/>
                  <a:gd name="connsiteY2" fmla="*/ 1526658 h 1526658"/>
                  <a:gd name="connsiteX3" fmla="*/ 556260 w 3512820"/>
                  <a:gd name="connsiteY3" fmla="*/ 1282818 h 1526658"/>
                  <a:gd name="connsiteX4" fmla="*/ 0 w 3512820"/>
                  <a:gd name="connsiteY4" fmla="*/ 358140 h 1526658"/>
                  <a:gd name="connsiteX0" fmla="*/ 0 w 3512820"/>
                  <a:gd name="connsiteY0" fmla="*/ 358140 h 1526658"/>
                  <a:gd name="connsiteX1" fmla="*/ 3512820 w 3512820"/>
                  <a:gd name="connsiteY1" fmla="*/ 0 h 1526658"/>
                  <a:gd name="connsiteX2" fmla="*/ 2689860 w 3512820"/>
                  <a:gd name="connsiteY2" fmla="*/ 1526658 h 1526658"/>
                  <a:gd name="connsiteX3" fmla="*/ 2186940 w 3512820"/>
                  <a:gd name="connsiteY3" fmla="*/ 1467285 h 1526658"/>
                  <a:gd name="connsiteX4" fmla="*/ 556260 w 3512820"/>
                  <a:gd name="connsiteY4" fmla="*/ 1282818 h 1526658"/>
                  <a:gd name="connsiteX5" fmla="*/ 0 w 3512820"/>
                  <a:gd name="connsiteY5" fmla="*/ 358140 h 1526658"/>
                  <a:gd name="connsiteX0" fmla="*/ 0 w 3512820"/>
                  <a:gd name="connsiteY0" fmla="*/ 358140 h 2031165"/>
                  <a:gd name="connsiteX1" fmla="*/ 3512820 w 3512820"/>
                  <a:gd name="connsiteY1" fmla="*/ 0 h 2031165"/>
                  <a:gd name="connsiteX2" fmla="*/ 2689860 w 3512820"/>
                  <a:gd name="connsiteY2" fmla="*/ 1526658 h 2031165"/>
                  <a:gd name="connsiteX3" fmla="*/ 2339340 w 3512820"/>
                  <a:gd name="connsiteY3" fmla="*/ 2031165 h 2031165"/>
                  <a:gd name="connsiteX4" fmla="*/ 556260 w 3512820"/>
                  <a:gd name="connsiteY4" fmla="*/ 1282818 h 2031165"/>
                  <a:gd name="connsiteX5" fmla="*/ 0 w 3512820"/>
                  <a:gd name="connsiteY5" fmla="*/ 358140 h 2031165"/>
                  <a:gd name="connsiteX0" fmla="*/ 0 w 3512820"/>
                  <a:gd name="connsiteY0" fmla="*/ 358140 h 2031165"/>
                  <a:gd name="connsiteX1" fmla="*/ 3512820 w 3512820"/>
                  <a:gd name="connsiteY1" fmla="*/ 0 h 2031165"/>
                  <a:gd name="connsiteX2" fmla="*/ 2689860 w 3512820"/>
                  <a:gd name="connsiteY2" fmla="*/ 1526658 h 2031165"/>
                  <a:gd name="connsiteX3" fmla="*/ 2339340 w 3512820"/>
                  <a:gd name="connsiteY3" fmla="*/ 2031165 h 2031165"/>
                  <a:gd name="connsiteX4" fmla="*/ 2026920 w 3512820"/>
                  <a:gd name="connsiteY4" fmla="*/ 1894005 h 2031165"/>
                  <a:gd name="connsiteX5" fmla="*/ 556260 w 3512820"/>
                  <a:gd name="connsiteY5" fmla="*/ 1282818 h 2031165"/>
                  <a:gd name="connsiteX6" fmla="*/ 0 w 3512820"/>
                  <a:gd name="connsiteY6" fmla="*/ 358140 h 2031165"/>
                  <a:gd name="connsiteX0" fmla="*/ 0 w 3512820"/>
                  <a:gd name="connsiteY0" fmla="*/ 358140 h 2168325"/>
                  <a:gd name="connsiteX1" fmla="*/ 3512820 w 3512820"/>
                  <a:gd name="connsiteY1" fmla="*/ 0 h 2168325"/>
                  <a:gd name="connsiteX2" fmla="*/ 2689860 w 3512820"/>
                  <a:gd name="connsiteY2" fmla="*/ 1526658 h 2168325"/>
                  <a:gd name="connsiteX3" fmla="*/ 2339340 w 3512820"/>
                  <a:gd name="connsiteY3" fmla="*/ 2031165 h 2168325"/>
                  <a:gd name="connsiteX4" fmla="*/ 2080260 w 3512820"/>
                  <a:gd name="connsiteY4" fmla="*/ 2168325 h 2168325"/>
                  <a:gd name="connsiteX5" fmla="*/ 556260 w 3512820"/>
                  <a:gd name="connsiteY5" fmla="*/ 1282818 h 2168325"/>
                  <a:gd name="connsiteX6" fmla="*/ 0 w 3512820"/>
                  <a:gd name="connsiteY6" fmla="*/ 358140 h 2168325"/>
                  <a:gd name="connsiteX0" fmla="*/ 0 w 3512820"/>
                  <a:gd name="connsiteY0" fmla="*/ 358140 h 2168325"/>
                  <a:gd name="connsiteX1" fmla="*/ 3512820 w 3512820"/>
                  <a:gd name="connsiteY1" fmla="*/ 0 h 2168325"/>
                  <a:gd name="connsiteX2" fmla="*/ 2689860 w 3512820"/>
                  <a:gd name="connsiteY2" fmla="*/ 1526658 h 2168325"/>
                  <a:gd name="connsiteX3" fmla="*/ 2339340 w 3512820"/>
                  <a:gd name="connsiteY3" fmla="*/ 2031165 h 2168325"/>
                  <a:gd name="connsiteX4" fmla="*/ 2080260 w 3512820"/>
                  <a:gd name="connsiteY4" fmla="*/ 2168325 h 2168325"/>
                  <a:gd name="connsiteX5" fmla="*/ 1432560 w 3512820"/>
                  <a:gd name="connsiteY5" fmla="*/ 1787325 h 2168325"/>
                  <a:gd name="connsiteX6" fmla="*/ 556260 w 3512820"/>
                  <a:gd name="connsiteY6" fmla="*/ 1282818 h 2168325"/>
                  <a:gd name="connsiteX7" fmla="*/ 0 w 3512820"/>
                  <a:gd name="connsiteY7" fmla="*/ 358140 h 216832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556260 w 3512820"/>
                  <a:gd name="connsiteY6" fmla="*/ 1282818 h 2198805"/>
                  <a:gd name="connsiteX7" fmla="*/ 0 w 3512820"/>
                  <a:gd name="connsiteY7"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36320 w 3512820"/>
                  <a:gd name="connsiteY6" fmla="*/ 1985445 h 2198805"/>
                  <a:gd name="connsiteX7" fmla="*/ 556260 w 3512820"/>
                  <a:gd name="connsiteY7" fmla="*/ 1282818 h 2198805"/>
                  <a:gd name="connsiteX8" fmla="*/ 0 w 3512820"/>
                  <a:gd name="connsiteY8"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66800 w 3512820"/>
                  <a:gd name="connsiteY6" fmla="*/ 1947345 h 2198805"/>
                  <a:gd name="connsiteX7" fmla="*/ 556260 w 3512820"/>
                  <a:gd name="connsiteY7" fmla="*/ 1282818 h 2198805"/>
                  <a:gd name="connsiteX8" fmla="*/ 0 w 3512820"/>
                  <a:gd name="connsiteY8"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66800 w 3512820"/>
                  <a:gd name="connsiteY6" fmla="*/ 1947345 h 2198805"/>
                  <a:gd name="connsiteX7" fmla="*/ 792480 w 3512820"/>
                  <a:gd name="connsiteY7" fmla="*/ 1604445 h 2198805"/>
                  <a:gd name="connsiteX8" fmla="*/ 556260 w 3512820"/>
                  <a:gd name="connsiteY8" fmla="*/ 1282818 h 2198805"/>
                  <a:gd name="connsiteX9" fmla="*/ 0 w 3512820"/>
                  <a:gd name="connsiteY9" fmla="*/ 358140 h 2198805"/>
                  <a:gd name="connsiteX0" fmla="*/ 0 w 3512820"/>
                  <a:gd name="connsiteY0" fmla="*/ 358140 h 2198805"/>
                  <a:gd name="connsiteX1" fmla="*/ 3512820 w 3512820"/>
                  <a:gd name="connsiteY1" fmla="*/ 0 h 2198805"/>
                  <a:gd name="connsiteX2" fmla="*/ 2689860 w 3512820"/>
                  <a:gd name="connsiteY2" fmla="*/ 1526658 h 2198805"/>
                  <a:gd name="connsiteX3" fmla="*/ 2339340 w 3512820"/>
                  <a:gd name="connsiteY3" fmla="*/ 2031165 h 2198805"/>
                  <a:gd name="connsiteX4" fmla="*/ 2080260 w 3512820"/>
                  <a:gd name="connsiteY4" fmla="*/ 2168325 h 2198805"/>
                  <a:gd name="connsiteX5" fmla="*/ 1196340 w 3512820"/>
                  <a:gd name="connsiteY5" fmla="*/ 2198805 h 2198805"/>
                  <a:gd name="connsiteX6" fmla="*/ 1066800 w 3512820"/>
                  <a:gd name="connsiteY6" fmla="*/ 1947345 h 2198805"/>
                  <a:gd name="connsiteX7" fmla="*/ 1562100 w 3512820"/>
                  <a:gd name="connsiteY7" fmla="*/ 1063425 h 2198805"/>
                  <a:gd name="connsiteX8" fmla="*/ 556260 w 3512820"/>
                  <a:gd name="connsiteY8" fmla="*/ 1282818 h 2198805"/>
                  <a:gd name="connsiteX9" fmla="*/ 0 w 3512820"/>
                  <a:gd name="connsiteY9" fmla="*/ 358140 h 2198805"/>
                  <a:gd name="connsiteX0" fmla="*/ 0 w 3512820"/>
                  <a:gd name="connsiteY0" fmla="*/ 358140 h 2198805"/>
                  <a:gd name="connsiteX1" fmla="*/ 1607820 w 3512820"/>
                  <a:gd name="connsiteY1" fmla="*/ 187125 h 2198805"/>
                  <a:gd name="connsiteX2" fmla="*/ 3512820 w 3512820"/>
                  <a:gd name="connsiteY2" fmla="*/ 0 h 2198805"/>
                  <a:gd name="connsiteX3" fmla="*/ 2689860 w 3512820"/>
                  <a:gd name="connsiteY3" fmla="*/ 1526658 h 2198805"/>
                  <a:gd name="connsiteX4" fmla="*/ 2339340 w 3512820"/>
                  <a:gd name="connsiteY4" fmla="*/ 2031165 h 2198805"/>
                  <a:gd name="connsiteX5" fmla="*/ 2080260 w 3512820"/>
                  <a:gd name="connsiteY5" fmla="*/ 2168325 h 2198805"/>
                  <a:gd name="connsiteX6" fmla="*/ 1196340 w 3512820"/>
                  <a:gd name="connsiteY6" fmla="*/ 2198805 h 2198805"/>
                  <a:gd name="connsiteX7" fmla="*/ 1066800 w 3512820"/>
                  <a:gd name="connsiteY7" fmla="*/ 1947345 h 2198805"/>
                  <a:gd name="connsiteX8" fmla="*/ 1562100 w 3512820"/>
                  <a:gd name="connsiteY8" fmla="*/ 1063425 h 2198805"/>
                  <a:gd name="connsiteX9" fmla="*/ 556260 w 3512820"/>
                  <a:gd name="connsiteY9" fmla="*/ 1282818 h 2198805"/>
                  <a:gd name="connsiteX10" fmla="*/ 0 w 3512820"/>
                  <a:gd name="connsiteY10" fmla="*/ 358140 h 2198805"/>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556260 w 3512820"/>
                  <a:gd name="connsiteY9" fmla="*/ 2307273 h 3223260"/>
                  <a:gd name="connsiteX10" fmla="*/ 0 w 3512820"/>
                  <a:gd name="connsiteY10"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0 w 3512820"/>
                  <a:gd name="connsiteY10"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685800 w 3512820"/>
                  <a:gd name="connsiteY10" fmla="*/ 1371600 h 3223260"/>
                  <a:gd name="connsiteX11" fmla="*/ 0 w 3512820"/>
                  <a:gd name="connsiteY11"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1089660 w 3512820"/>
                  <a:gd name="connsiteY10" fmla="*/ 1562100 h 3223260"/>
                  <a:gd name="connsiteX11" fmla="*/ 0 w 3512820"/>
                  <a:gd name="connsiteY11"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1089660 w 3512820"/>
                  <a:gd name="connsiteY10" fmla="*/ 1562100 h 3223260"/>
                  <a:gd name="connsiteX11" fmla="*/ 441960 w 3512820"/>
                  <a:gd name="connsiteY11" fmla="*/ 1470660 h 3223260"/>
                  <a:gd name="connsiteX12" fmla="*/ 0 w 3512820"/>
                  <a:gd name="connsiteY12"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242060 w 3512820"/>
                  <a:gd name="connsiteY9" fmla="*/ 1354773 h 3223260"/>
                  <a:gd name="connsiteX10" fmla="*/ 1089660 w 3512820"/>
                  <a:gd name="connsiteY10" fmla="*/ 1562100 h 3223260"/>
                  <a:gd name="connsiteX11" fmla="*/ 76200 w 3512820"/>
                  <a:gd name="connsiteY11" fmla="*/ 1531620 h 3223260"/>
                  <a:gd name="connsiteX12" fmla="*/ 0 w 3512820"/>
                  <a:gd name="connsiteY12"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1417320 w 3512820"/>
                  <a:gd name="connsiteY9" fmla="*/ 1722120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072640 w 3512820"/>
                  <a:gd name="connsiteY9" fmla="*/ 1249680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072640 w 3512820"/>
                  <a:gd name="connsiteY9" fmla="*/ 1249680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10740 w 3512820"/>
                  <a:gd name="connsiteY9" fmla="*/ 1237773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10740 w 3512820"/>
                  <a:gd name="connsiteY9" fmla="*/ 1237773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6800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80260 w 3512820"/>
                  <a:gd name="connsiteY5" fmla="*/ 3192780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077879 w 3512820"/>
                  <a:gd name="connsiteY5" fmla="*/ 3204686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27885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27885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27885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89860 w 3512820"/>
                  <a:gd name="connsiteY3" fmla="*/ 2551113 h 3223260"/>
                  <a:gd name="connsiteX4" fmla="*/ 2339340 w 3512820"/>
                  <a:gd name="connsiteY4" fmla="*/ 3055620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39340 w 3512820"/>
                  <a:gd name="connsiteY4" fmla="*/ 3055620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39340 w 3512820"/>
                  <a:gd name="connsiteY4" fmla="*/ 3055620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12820"/>
                  <a:gd name="connsiteY0" fmla="*/ 1382595 h 3223260"/>
                  <a:gd name="connsiteX1" fmla="*/ 1485900 w 3512820"/>
                  <a:gd name="connsiteY1" fmla="*/ 0 h 3223260"/>
                  <a:gd name="connsiteX2" fmla="*/ 3512820 w 3512820"/>
                  <a:gd name="connsiteY2" fmla="*/ 1024455 h 3223260"/>
                  <a:gd name="connsiteX3" fmla="*/ 2697004 w 3512820"/>
                  <a:gd name="connsiteY3" fmla="*/ 2555876 h 3223260"/>
                  <a:gd name="connsiteX4" fmla="*/ 2353627 w 3512820"/>
                  <a:gd name="connsiteY4" fmla="*/ 3058001 h 3223260"/>
                  <a:gd name="connsiteX5" fmla="*/ 2139791 w 3512820"/>
                  <a:gd name="connsiteY5" fmla="*/ 3209448 h 3223260"/>
                  <a:gd name="connsiteX6" fmla="*/ 1196340 w 3512820"/>
                  <a:gd name="connsiteY6" fmla="*/ 3223260 h 3223260"/>
                  <a:gd name="connsiteX7" fmla="*/ 1062037 w 3512820"/>
                  <a:gd name="connsiteY7" fmla="*/ 2971800 h 3223260"/>
                  <a:gd name="connsiteX8" fmla="*/ 1562100 w 3512820"/>
                  <a:gd name="connsiteY8" fmla="*/ 2087880 h 3223260"/>
                  <a:gd name="connsiteX9" fmla="*/ 2108359 w 3512820"/>
                  <a:gd name="connsiteY9" fmla="*/ 1247298 h 3223260"/>
                  <a:gd name="connsiteX10" fmla="*/ 1242060 w 3512820"/>
                  <a:gd name="connsiteY10" fmla="*/ 1354773 h 3223260"/>
                  <a:gd name="connsiteX11" fmla="*/ 1089660 w 3512820"/>
                  <a:gd name="connsiteY11" fmla="*/ 1562100 h 3223260"/>
                  <a:gd name="connsiteX12" fmla="*/ 76200 w 3512820"/>
                  <a:gd name="connsiteY12" fmla="*/ 1531620 h 3223260"/>
                  <a:gd name="connsiteX13" fmla="*/ 0 w 3512820"/>
                  <a:gd name="connsiteY13" fmla="*/ 1382595 h 3223260"/>
                  <a:gd name="connsiteX0" fmla="*/ 0 w 3569351"/>
                  <a:gd name="connsiteY0" fmla="*/ 1382595 h 3223260"/>
                  <a:gd name="connsiteX1" fmla="*/ 1485900 w 3569351"/>
                  <a:gd name="connsiteY1" fmla="*/ 0 h 3223260"/>
                  <a:gd name="connsiteX2" fmla="*/ 3512820 w 3569351"/>
                  <a:gd name="connsiteY2" fmla="*/ 1024455 h 3223260"/>
                  <a:gd name="connsiteX3" fmla="*/ 2697004 w 3569351"/>
                  <a:gd name="connsiteY3" fmla="*/ 2555876 h 3223260"/>
                  <a:gd name="connsiteX4" fmla="*/ 2353627 w 3569351"/>
                  <a:gd name="connsiteY4" fmla="*/ 3058001 h 3223260"/>
                  <a:gd name="connsiteX5" fmla="*/ 2139791 w 3569351"/>
                  <a:gd name="connsiteY5" fmla="*/ 3209448 h 3223260"/>
                  <a:gd name="connsiteX6" fmla="*/ 1196340 w 3569351"/>
                  <a:gd name="connsiteY6" fmla="*/ 3223260 h 3223260"/>
                  <a:gd name="connsiteX7" fmla="*/ 1062037 w 3569351"/>
                  <a:gd name="connsiteY7" fmla="*/ 2971800 h 3223260"/>
                  <a:gd name="connsiteX8" fmla="*/ 1562100 w 3569351"/>
                  <a:gd name="connsiteY8" fmla="*/ 2087880 h 3223260"/>
                  <a:gd name="connsiteX9" fmla="*/ 2108359 w 3569351"/>
                  <a:gd name="connsiteY9" fmla="*/ 1247298 h 3223260"/>
                  <a:gd name="connsiteX10" fmla="*/ 1242060 w 3569351"/>
                  <a:gd name="connsiteY10" fmla="*/ 1354773 h 3223260"/>
                  <a:gd name="connsiteX11" fmla="*/ 1089660 w 3569351"/>
                  <a:gd name="connsiteY11" fmla="*/ 1562100 h 3223260"/>
                  <a:gd name="connsiteX12" fmla="*/ 76200 w 3569351"/>
                  <a:gd name="connsiteY12" fmla="*/ 1531620 h 3223260"/>
                  <a:gd name="connsiteX13" fmla="*/ 0 w 3569351"/>
                  <a:gd name="connsiteY13" fmla="*/ 1382595 h 3223260"/>
                  <a:gd name="connsiteX0" fmla="*/ 0 w 3569351"/>
                  <a:gd name="connsiteY0" fmla="*/ 1382595 h 3223260"/>
                  <a:gd name="connsiteX1" fmla="*/ 1485900 w 3569351"/>
                  <a:gd name="connsiteY1" fmla="*/ 0 h 3223260"/>
                  <a:gd name="connsiteX2" fmla="*/ 3512820 w 3569351"/>
                  <a:gd name="connsiteY2" fmla="*/ 1024455 h 3223260"/>
                  <a:gd name="connsiteX3" fmla="*/ 2697004 w 3569351"/>
                  <a:gd name="connsiteY3" fmla="*/ 2555876 h 3223260"/>
                  <a:gd name="connsiteX4" fmla="*/ 2353627 w 3569351"/>
                  <a:gd name="connsiteY4" fmla="*/ 3058001 h 3223260"/>
                  <a:gd name="connsiteX5" fmla="*/ 2139791 w 3569351"/>
                  <a:gd name="connsiteY5" fmla="*/ 3209448 h 3223260"/>
                  <a:gd name="connsiteX6" fmla="*/ 1196340 w 3569351"/>
                  <a:gd name="connsiteY6" fmla="*/ 3223260 h 3223260"/>
                  <a:gd name="connsiteX7" fmla="*/ 1062037 w 3569351"/>
                  <a:gd name="connsiteY7" fmla="*/ 2971800 h 3223260"/>
                  <a:gd name="connsiteX8" fmla="*/ 1562100 w 3569351"/>
                  <a:gd name="connsiteY8" fmla="*/ 2087880 h 3223260"/>
                  <a:gd name="connsiteX9" fmla="*/ 2108359 w 3569351"/>
                  <a:gd name="connsiteY9" fmla="*/ 1247298 h 3223260"/>
                  <a:gd name="connsiteX10" fmla="*/ 1242060 w 3569351"/>
                  <a:gd name="connsiteY10" fmla="*/ 1354773 h 3223260"/>
                  <a:gd name="connsiteX11" fmla="*/ 1089660 w 3569351"/>
                  <a:gd name="connsiteY11" fmla="*/ 1562100 h 3223260"/>
                  <a:gd name="connsiteX12" fmla="*/ 76200 w 3569351"/>
                  <a:gd name="connsiteY12" fmla="*/ 1531620 h 3223260"/>
                  <a:gd name="connsiteX13" fmla="*/ 0 w 3569351"/>
                  <a:gd name="connsiteY13" fmla="*/ 1382595 h 3223260"/>
                  <a:gd name="connsiteX0" fmla="*/ 0 w 3569351"/>
                  <a:gd name="connsiteY0" fmla="*/ 1369895 h 3210560"/>
                  <a:gd name="connsiteX1" fmla="*/ 1473200 w 3569351"/>
                  <a:gd name="connsiteY1" fmla="*/ 0 h 3210560"/>
                  <a:gd name="connsiteX2" fmla="*/ 3512820 w 3569351"/>
                  <a:gd name="connsiteY2" fmla="*/ 1011755 h 3210560"/>
                  <a:gd name="connsiteX3" fmla="*/ 2697004 w 3569351"/>
                  <a:gd name="connsiteY3" fmla="*/ 2543176 h 3210560"/>
                  <a:gd name="connsiteX4" fmla="*/ 2353627 w 3569351"/>
                  <a:gd name="connsiteY4" fmla="*/ 3045301 h 3210560"/>
                  <a:gd name="connsiteX5" fmla="*/ 2139791 w 3569351"/>
                  <a:gd name="connsiteY5" fmla="*/ 3196748 h 3210560"/>
                  <a:gd name="connsiteX6" fmla="*/ 1196340 w 3569351"/>
                  <a:gd name="connsiteY6" fmla="*/ 3210560 h 3210560"/>
                  <a:gd name="connsiteX7" fmla="*/ 1062037 w 3569351"/>
                  <a:gd name="connsiteY7" fmla="*/ 2959100 h 3210560"/>
                  <a:gd name="connsiteX8" fmla="*/ 1562100 w 3569351"/>
                  <a:gd name="connsiteY8" fmla="*/ 2075180 h 3210560"/>
                  <a:gd name="connsiteX9" fmla="*/ 2108359 w 3569351"/>
                  <a:gd name="connsiteY9" fmla="*/ 1234598 h 3210560"/>
                  <a:gd name="connsiteX10" fmla="*/ 1242060 w 3569351"/>
                  <a:gd name="connsiteY10" fmla="*/ 1342073 h 3210560"/>
                  <a:gd name="connsiteX11" fmla="*/ 1089660 w 3569351"/>
                  <a:gd name="connsiteY11" fmla="*/ 1549400 h 3210560"/>
                  <a:gd name="connsiteX12" fmla="*/ 76200 w 3569351"/>
                  <a:gd name="connsiteY12" fmla="*/ 1518920 h 3210560"/>
                  <a:gd name="connsiteX13" fmla="*/ 0 w 3569351"/>
                  <a:gd name="connsiteY13" fmla="*/ 1369895 h 3210560"/>
                  <a:gd name="connsiteX0" fmla="*/ 0 w 3569351"/>
                  <a:gd name="connsiteY0" fmla="*/ 1372807 h 3213472"/>
                  <a:gd name="connsiteX1" fmla="*/ 1473200 w 3569351"/>
                  <a:gd name="connsiteY1" fmla="*/ 2912 h 3213472"/>
                  <a:gd name="connsiteX2" fmla="*/ 3512820 w 3569351"/>
                  <a:gd name="connsiteY2" fmla="*/ 1014667 h 3213472"/>
                  <a:gd name="connsiteX3" fmla="*/ 2697004 w 3569351"/>
                  <a:gd name="connsiteY3" fmla="*/ 2546088 h 3213472"/>
                  <a:gd name="connsiteX4" fmla="*/ 2353627 w 3569351"/>
                  <a:gd name="connsiteY4" fmla="*/ 3048213 h 3213472"/>
                  <a:gd name="connsiteX5" fmla="*/ 2139791 w 3569351"/>
                  <a:gd name="connsiteY5" fmla="*/ 3199660 h 3213472"/>
                  <a:gd name="connsiteX6" fmla="*/ 1196340 w 3569351"/>
                  <a:gd name="connsiteY6" fmla="*/ 3213472 h 3213472"/>
                  <a:gd name="connsiteX7" fmla="*/ 1062037 w 3569351"/>
                  <a:gd name="connsiteY7" fmla="*/ 2962012 h 3213472"/>
                  <a:gd name="connsiteX8" fmla="*/ 1562100 w 3569351"/>
                  <a:gd name="connsiteY8" fmla="*/ 2078092 h 3213472"/>
                  <a:gd name="connsiteX9" fmla="*/ 2108359 w 3569351"/>
                  <a:gd name="connsiteY9" fmla="*/ 1237510 h 3213472"/>
                  <a:gd name="connsiteX10" fmla="*/ 1242060 w 3569351"/>
                  <a:gd name="connsiteY10" fmla="*/ 1344985 h 3213472"/>
                  <a:gd name="connsiteX11" fmla="*/ 1089660 w 3569351"/>
                  <a:gd name="connsiteY11" fmla="*/ 1552312 h 3213472"/>
                  <a:gd name="connsiteX12" fmla="*/ 76200 w 3569351"/>
                  <a:gd name="connsiteY12" fmla="*/ 1521832 h 3213472"/>
                  <a:gd name="connsiteX13" fmla="*/ 0 w 3569351"/>
                  <a:gd name="connsiteY13" fmla="*/ 1372807 h 3213472"/>
                  <a:gd name="connsiteX0" fmla="*/ 0 w 3569351"/>
                  <a:gd name="connsiteY0" fmla="*/ 1372643 h 3213308"/>
                  <a:gd name="connsiteX1" fmla="*/ 1473200 w 3569351"/>
                  <a:gd name="connsiteY1" fmla="*/ 2748 h 3213308"/>
                  <a:gd name="connsiteX2" fmla="*/ 3512820 w 3569351"/>
                  <a:gd name="connsiteY2" fmla="*/ 1014503 h 3213308"/>
                  <a:gd name="connsiteX3" fmla="*/ 2697004 w 3569351"/>
                  <a:gd name="connsiteY3" fmla="*/ 2545924 h 3213308"/>
                  <a:gd name="connsiteX4" fmla="*/ 2353627 w 3569351"/>
                  <a:gd name="connsiteY4" fmla="*/ 3048049 h 3213308"/>
                  <a:gd name="connsiteX5" fmla="*/ 2139791 w 3569351"/>
                  <a:gd name="connsiteY5" fmla="*/ 3199496 h 3213308"/>
                  <a:gd name="connsiteX6" fmla="*/ 1196340 w 3569351"/>
                  <a:gd name="connsiteY6" fmla="*/ 3213308 h 3213308"/>
                  <a:gd name="connsiteX7" fmla="*/ 1062037 w 3569351"/>
                  <a:gd name="connsiteY7" fmla="*/ 2961848 h 3213308"/>
                  <a:gd name="connsiteX8" fmla="*/ 1562100 w 3569351"/>
                  <a:gd name="connsiteY8" fmla="*/ 2077928 h 3213308"/>
                  <a:gd name="connsiteX9" fmla="*/ 2108359 w 3569351"/>
                  <a:gd name="connsiteY9" fmla="*/ 1237346 h 3213308"/>
                  <a:gd name="connsiteX10" fmla="*/ 1242060 w 3569351"/>
                  <a:gd name="connsiteY10" fmla="*/ 1344821 h 3213308"/>
                  <a:gd name="connsiteX11" fmla="*/ 1089660 w 3569351"/>
                  <a:gd name="connsiteY11" fmla="*/ 1552148 h 3213308"/>
                  <a:gd name="connsiteX12" fmla="*/ 76200 w 3569351"/>
                  <a:gd name="connsiteY12" fmla="*/ 1521668 h 3213308"/>
                  <a:gd name="connsiteX13" fmla="*/ 0 w 3569351"/>
                  <a:gd name="connsiteY13" fmla="*/ 1372643 h 3213308"/>
                  <a:gd name="connsiteX0" fmla="*/ 0 w 3569351"/>
                  <a:gd name="connsiteY0" fmla="*/ 1373000 h 3213665"/>
                  <a:gd name="connsiteX1" fmla="*/ 1473200 w 3569351"/>
                  <a:gd name="connsiteY1" fmla="*/ 3105 h 3213665"/>
                  <a:gd name="connsiteX2" fmla="*/ 3512820 w 3569351"/>
                  <a:gd name="connsiteY2" fmla="*/ 989460 h 3213665"/>
                  <a:gd name="connsiteX3" fmla="*/ 2697004 w 3569351"/>
                  <a:gd name="connsiteY3" fmla="*/ 2546281 h 3213665"/>
                  <a:gd name="connsiteX4" fmla="*/ 2353627 w 3569351"/>
                  <a:gd name="connsiteY4" fmla="*/ 3048406 h 3213665"/>
                  <a:gd name="connsiteX5" fmla="*/ 2139791 w 3569351"/>
                  <a:gd name="connsiteY5" fmla="*/ 3199853 h 3213665"/>
                  <a:gd name="connsiteX6" fmla="*/ 1196340 w 3569351"/>
                  <a:gd name="connsiteY6" fmla="*/ 3213665 h 3213665"/>
                  <a:gd name="connsiteX7" fmla="*/ 1062037 w 3569351"/>
                  <a:gd name="connsiteY7" fmla="*/ 2962205 h 3213665"/>
                  <a:gd name="connsiteX8" fmla="*/ 1562100 w 3569351"/>
                  <a:gd name="connsiteY8" fmla="*/ 2078285 h 3213665"/>
                  <a:gd name="connsiteX9" fmla="*/ 2108359 w 3569351"/>
                  <a:gd name="connsiteY9" fmla="*/ 1237703 h 3213665"/>
                  <a:gd name="connsiteX10" fmla="*/ 1242060 w 3569351"/>
                  <a:gd name="connsiteY10" fmla="*/ 1345178 h 3213665"/>
                  <a:gd name="connsiteX11" fmla="*/ 1089660 w 3569351"/>
                  <a:gd name="connsiteY11" fmla="*/ 1552505 h 3213665"/>
                  <a:gd name="connsiteX12" fmla="*/ 76200 w 3569351"/>
                  <a:gd name="connsiteY12" fmla="*/ 1522025 h 3213665"/>
                  <a:gd name="connsiteX13" fmla="*/ 0 w 3569351"/>
                  <a:gd name="connsiteY13" fmla="*/ 1373000 h 3213665"/>
                  <a:gd name="connsiteX0" fmla="*/ 0 w 3569351"/>
                  <a:gd name="connsiteY0" fmla="*/ 1366754 h 3207419"/>
                  <a:gd name="connsiteX1" fmla="*/ 1454150 w 3569351"/>
                  <a:gd name="connsiteY1" fmla="*/ 3209 h 3207419"/>
                  <a:gd name="connsiteX2" fmla="*/ 3512820 w 3569351"/>
                  <a:gd name="connsiteY2" fmla="*/ 983214 h 3207419"/>
                  <a:gd name="connsiteX3" fmla="*/ 2697004 w 3569351"/>
                  <a:gd name="connsiteY3" fmla="*/ 2540035 h 3207419"/>
                  <a:gd name="connsiteX4" fmla="*/ 2353627 w 3569351"/>
                  <a:gd name="connsiteY4" fmla="*/ 3042160 h 3207419"/>
                  <a:gd name="connsiteX5" fmla="*/ 2139791 w 3569351"/>
                  <a:gd name="connsiteY5" fmla="*/ 3193607 h 3207419"/>
                  <a:gd name="connsiteX6" fmla="*/ 1196340 w 3569351"/>
                  <a:gd name="connsiteY6" fmla="*/ 3207419 h 3207419"/>
                  <a:gd name="connsiteX7" fmla="*/ 1062037 w 3569351"/>
                  <a:gd name="connsiteY7" fmla="*/ 2955959 h 3207419"/>
                  <a:gd name="connsiteX8" fmla="*/ 1562100 w 3569351"/>
                  <a:gd name="connsiteY8" fmla="*/ 2072039 h 3207419"/>
                  <a:gd name="connsiteX9" fmla="*/ 2108359 w 3569351"/>
                  <a:gd name="connsiteY9" fmla="*/ 1231457 h 3207419"/>
                  <a:gd name="connsiteX10" fmla="*/ 1242060 w 3569351"/>
                  <a:gd name="connsiteY10" fmla="*/ 1338932 h 3207419"/>
                  <a:gd name="connsiteX11" fmla="*/ 1089660 w 3569351"/>
                  <a:gd name="connsiteY11" fmla="*/ 1546259 h 3207419"/>
                  <a:gd name="connsiteX12" fmla="*/ 76200 w 3569351"/>
                  <a:gd name="connsiteY12" fmla="*/ 1515779 h 3207419"/>
                  <a:gd name="connsiteX13" fmla="*/ 0 w 3569351"/>
                  <a:gd name="connsiteY13" fmla="*/ 1366754 h 3207419"/>
                  <a:gd name="connsiteX0" fmla="*/ 0 w 3569351"/>
                  <a:gd name="connsiteY0" fmla="*/ 1366754 h 3207419"/>
                  <a:gd name="connsiteX1" fmla="*/ 1454150 w 3569351"/>
                  <a:gd name="connsiteY1" fmla="*/ 3209 h 3207419"/>
                  <a:gd name="connsiteX2" fmla="*/ 3512820 w 3569351"/>
                  <a:gd name="connsiteY2" fmla="*/ 983214 h 3207419"/>
                  <a:gd name="connsiteX3" fmla="*/ 2697004 w 3569351"/>
                  <a:gd name="connsiteY3" fmla="*/ 2540035 h 3207419"/>
                  <a:gd name="connsiteX4" fmla="*/ 2353627 w 3569351"/>
                  <a:gd name="connsiteY4" fmla="*/ 3042160 h 3207419"/>
                  <a:gd name="connsiteX5" fmla="*/ 2139791 w 3569351"/>
                  <a:gd name="connsiteY5" fmla="*/ 3193607 h 3207419"/>
                  <a:gd name="connsiteX6" fmla="*/ 1196340 w 3569351"/>
                  <a:gd name="connsiteY6" fmla="*/ 3207419 h 3207419"/>
                  <a:gd name="connsiteX7" fmla="*/ 1062037 w 3569351"/>
                  <a:gd name="connsiteY7" fmla="*/ 2955959 h 3207419"/>
                  <a:gd name="connsiteX8" fmla="*/ 1562100 w 3569351"/>
                  <a:gd name="connsiteY8" fmla="*/ 2072039 h 3207419"/>
                  <a:gd name="connsiteX9" fmla="*/ 2108359 w 3569351"/>
                  <a:gd name="connsiteY9" fmla="*/ 1231457 h 3207419"/>
                  <a:gd name="connsiteX10" fmla="*/ 1242060 w 3569351"/>
                  <a:gd name="connsiteY10" fmla="*/ 1338932 h 3207419"/>
                  <a:gd name="connsiteX11" fmla="*/ 1089660 w 3569351"/>
                  <a:gd name="connsiteY11" fmla="*/ 1546259 h 3207419"/>
                  <a:gd name="connsiteX12" fmla="*/ 76200 w 3569351"/>
                  <a:gd name="connsiteY12" fmla="*/ 1515779 h 3207419"/>
                  <a:gd name="connsiteX13" fmla="*/ 0 w 3569351"/>
                  <a:gd name="connsiteY13" fmla="*/ 1366754 h 3207419"/>
                  <a:gd name="connsiteX0" fmla="*/ 1667 w 3571018"/>
                  <a:gd name="connsiteY0" fmla="*/ 1366754 h 3207419"/>
                  <a:gd name="connsiteX1" fmla="*/ 1455817 w 3571018"/>
                  <a:gd name="connsiteY1" fmla="*/ 3209 h 3207419"/>
                  <a:gd name="connsiteX2" fmla="*/ 3514487 w 3571018"/>
                  <a:gd name="connsiteY2" fmla="*/ 983214 h 3207419"/>
                  <a:gd name="connsiteX3" fmla="*/ 2698671 w 3571018"/>
                  <a:gd name="connsiteY3" fmla="*/ 2540035 h 3207419"/>
                  <a:gd name="connsiteX4" fmla="*/ 2355294 w 3571018"/>
                  <a:gd name="connsiteY4" fmla="*/ 3042160 h 3207419"/>
                  <a:gd name="connsiteX5" fmla="*/ 2141458 w 3571018"/>
                  <a:gd name="connsiteY5" fmla="*/ 3193607 h 3207419"/>
                  <a:gd name="connsiteX6" fmla="*/ 1198007 w 3571018"/>
                  <a:gd name="connsiteY6" fmla="*/ 3207419 h 3207419"/>
                  <a:gd name="connsiteX7" fmla="*/ 1063704 w 3571018"/>
                  <a:gd name="connsiteY7" fmla="*/ 2955959 h 3207419"/>
                  <a:gd name="connsiteX8" fmla="*/ 1563767 w 3571018"/>
                  <a:gd name="connsiteY8" fmla="*/ 2072039 h 3207419"/>
                  <a:gd name="connsiteX9" fmla="*/ 2110026 w 3571018"/>
                  <a:gd name="connsiteY9" fmla="*/ 1231457 h 3207419"/>
                  <a:gd name="connsiteX10" fmla="*/ 1243727 w 3571018"/>
                  <a:gd name="connsiteY10" fmla="*/ 1338932 h 3207419"/>
                  <a:gd name="connsiteX11" fmla="*/ 1091327 w 3571018"/>
                  <a:gd name="connsiteY11" fmla="*/ 1546259 h 3207419"/>
                  <a:gd name="connsiteX12" fmla="*/ 77867 w 3571018"/>
                  <a:gd name="connsiteY12" fmla="*/ 1515779 h 3207419"/>
                  <a:gd name="connsiteX13" fmla="*/ 1667 w 3571018"/>
                  <a:gd name="connsiteY13" fmla="*/ 1366754 h 3207419"/>
                  <a:gd name="connsiteX0" fmla="*/ 1617 w 3570968"/>
                  <a:gd name="connsiteY0" fmla="*/ 1366754 h 3207419"/>
                  <a:gd name="connsiteX1" fmla="*/ 1455767 w 3570968"/>
                  <a:gd name="connsiteY1" fmla="*/ 3209 h 3207419"/>
                  <a:gd name="connsiteX2" fmla="*/ 3514437 w 3570968"/>
                  <a:gd name="connsiteY2" fmla="*/ 983214 h 3207419"/>
                  <a:gd name="connsiteX3" fmla="*/ 2698621 w 3570968"/>
                  <a:gd name="connsiteY3" fmla="*/ 2540035 h 3207419"/>
                  <a:gd name="connsiteX4" fmla="*/ 2355244 w 3570968"/>
                  <a:gd name="connsiteY4" fmla="*/ 3042160 h 3207419"/>
                  <a:gd name="connsiteX5" fmla="*/ 2141408 w 3570968"/>
                  <a:gd name="connsiteY5" fmla="*/ 3193607 h 3207419"/>
                  <a:gd name="connsiteX6" fmla="*/ 1197957 w 3570968"/>
                  <a:gd name="connsiteY6" fmla="*/ 3207419 h 3207419"/>
                  <a:gd name="connsiteX7" fmla="*/ 1063654 w 3570968"/>
                  <a:gd name="connsiteY7" fmla="*/ 2955959 h 3207419"/>
                  <a:gd name="connsiteX8" fmla="*/ 1563717 w 3570968"/>
                  <a:gd name="connsiteY8" fmla="*/ 2072039 h 3207419"/>
                  <a:gd name="connsiteX9" fmla="*/ 2109976 w 3570968"/>
                  <a:gd name="connsiteY9" fmla="*/ 1231457 h 3207419"/>
                  <a:gd name="connsiteX10" fmla="*/ 1243677 w 3570968"/>
                  <a:gd name="connsiteY10" fmla="*/ 1338932 h 3207419"/>
                  <a:gd name="connsiteX11" fmla="*/ 1091277 w 3570968"/>
                  <a:gd name="connsiteY11" fmla="*/ 1546259 h 3207419"/>
                  <a:gd name="connsiteX12" fmla="*/ 77817 w 3570968"/>
                  <a:gd name="connsiteY12" fmla="*/ 1515779 h 3207419"/>
                  <a:gd name="connsiteX13" fmla="*/ 1617 w 3570968"/>
                  <a:gd name="connsiteY13" fmla="*/ 1366754 h 3207419"/>
                  <a:gd name="connsiteX0" fmla="*/ 1624 w 3570975"/>
                  <a:gd name="connsiteY0" fmla="*/ 1354278 h 3194943"/>
                  <a:gd name="connsiteX1" fmla="*/ 1452599 w 3570975"/>
                  <a:gd name="connsiteY1" fmla="*/ 3433 h 3194943"/>
                  <a:gd name="connsiteX2" fmla="*/ 3514444 w 3570975"/>
                  <a:gd name="connsiteY2" fmla="*/ 970738 h 3194943"/>
                  <a:gd name="connsiteX3" fmla="*/ 2698628 w 3570975"/>
                  <a:gd name="connsiteY3" fmla="*/ 2527559 h 3194943"/>
                  <a:gd name="connsiteX4" fmla="*/ 2355251 w 3570975"/>
                  <a:gd name="connsiteY4" fmla="*/ 3029684 h 3194943"/>
                  <a:gd name="connsiteX5" fmla="*/ 2141415 w 3570975"/>
                  <a:gd name="connsiteY5" fmla="*/ 3181131 h 3194943"/>
                  <a:gd name="connsiteX6" fmla="*/ 1197964 w 3570975"/>
                  <a:gd name="connsiteY6" fmla="*/ 3194943 h 3194943"/>
                  <a:gd name="connsiteX7" fmla="*/ 1063661 w 3570975"/>
                  <a:gd name="connsiteY7" fmla="*/ 2943483 h 3194943"/>
                  <a:gd name="connsiteX8" fmla="*/ 1563724 w 3570975"/>
                  <a:gd name="connsiteY8" fmla="*/ 2059563 h 3194943"/>
                  <a:gd name="connsiteX9" fmla="*/ 2109983 w 3570975"/>
                  <a:gd name="connsiteY9" fmla="*/ 1218981 h 3194943"/>
                  <a:gd name="connsiteX10" fmla="*/ 1243684 w 3570975"/>
                  <a:gd name="connsiteY10" fmla="*/ 1326456 h 3194943"/>
                  <a:gd name="connsiteX11" fmla="*/ 1091284 w 3570975"/>
                  <a:gd name="connsiteY11" fmla="*/ 1533783 h 3194943"/>
                  <a:gd name="connsiteX12" fmla="*/ 77824 w 3570975"/>
                  <a:gd name="connsiteY12" fmla="*/ 1503303 h 3194943"/>
                  <a:gd name="connsiteX13" fmla="*/ 1624 w 3570975"/>
                  <a:gd name="connsiteY13" fmla="*/ 1354278 h 3194943"/>
                  <a:gd name="connsiteX0" fmla="*/ 1624 w 3570975"/>
                  <a:gd name="connsiteY0" fmla="*/ 1358765 h 3199430"/>
                  <a:gd name="connsiteX1" fmla="*/ 1452599 w 3570975"/>
                  <a:gd name="connsiteY1" fmla="*/ 7920 h 3199430"/>
                  <a:gd name="connsiteX2" fmla="*/ 3514444 w 3570975"/>
                  <a:gd name="connsiteY2" fmla="*/ 975225 h 3199430"/>
                  <a:gd name="connsiteX3" fmla="*/ 2698628 w 3570975"/>
                  <a:gd name="connsiteY3" fmla="*/ 2532046 h 3199430"/>
                  <a:gd name="connsiteX4" fmla="*/ 2355251 w 3570975"/>
                  <a:gd name="connsiteY4" fmla="*/ 3034171 h 3199430"/>
                  <a:gd name="connsiteX5" fmla="*/ 2141415 w 3570975"/>
                  <a:gd name="connsiteY5" fmla="*/ 3185618 h 3199430"/>
                  <a:gd name="connsiteX6" fmla="*/ 1197964 w 3570975"/>
                  <a:gd name="connsiteY6" fmla="*/ 3199430 h 3199430"/>
                  <a:gd name="connsiteX7" fmla="*/ 1063661 w 3570975"/>
                  <a:gd name="connsiteY7" fmla="*/ 2947970 h 3199430"/>
                  <a:gd name="connsiteX8" fmla="*/ 1563724 w 3570975"/>
                  <a:gd name="connsiteY8" fmla="*/ 2064050 h 3199430"/>
                  <a:gd name="connsiteX9" fmla="*/ 2109983 w 3570975"/>
                  <a:gd name="connsiteY9" fmla="*/ 1223468 h 3199430"/>
                  <a:gd name="connsiteX10" fmla="*/ 1243684 w 3570975"/>
                  <a:gd name="connsiteY10" fmla="*/ 1330943 h 3199430"/>
                  <a:gd name="connsiteX11" fmla="*/ 1091284 w 3570975"/>
                  <a:gd name="connsiteY11" fmla="*/ 1538270 h 3199430"/>
                  <a:gd name="connsiteX12" fmla="*/ 77824 w 3570975"/>
                  <a:gd name="connsiteY12" fmla="*/ 1507790 h 3199430"/>
                  <a:gd name="connsiteX13" fmla="*/ 1624 w 3570975"/>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 name="connsiteX0" fmla="*/ 1650 w 3571001"/>
                  <a:gd name="connsiteY0" fmla="*/ 1358765 h 3199430"/>
                  <a:gd name="connsiteX1" fmla="*/ 1452625 w 3571001"/>
                  <a:gd name="connsiteY1" fmla="*/ 7920 h 3199430"/>
                  <a:gd name="connsiteX2" fmla="*/ 3514470 w 3571001"/>
                  <a:gd name="connsiteY2" fmla="*/ 975225 h 3199430"/>
                  <a:gd name="connsiteX3" fmla="*/ 2698654 w 3571001"/>
                  <a:gd name="connsiteY3" fmla="*/ 2532046 h 3199430"/>
                  <a:gd name="connsiteX4" fmla="*/ 2355277 w 3571001"/>
                  <a:gd name="connsiteY4" fmla="*/ 3034171 h 3199430"/>
                  <a:gd name="connsiteX5" fmla="*/ 2141441 w 3571001"/>
                  <a:gd name="connsiteY5" fmla="*/ 3185618 h 3199430"/>
                  <a:gd name="connsiteX6" fmla="*/ 1197990 w 3571001"/>
                  <a:gd name="connsiteY6" fmla="*/ 3199430 h 3199430"/>
                  <a:gd name="connsiteX7" fmla="*/ 1063687 w 3571001"/>
                  <a:gd name="connsiteY7" fmla="*/ 2947970 h 3199430"/>
                  <a:gd name="connsiteX8" fmla="*/ 1563750 w 3571001"/>
                  <a:gd name="connsiteY8" fmla="*/ 2064050 h 3199430"/>
                  <a:gd name="connsiteX9" fmla="*/ 2110009 w 3571001"/>
                  <a:gd name="connsiteY9" fmla="*/ 1223468 h 3199430"/>
                  <a:gd name="connsiteX10" fmla="*/ 1243710 w 3571001"/>
                  <a:gd name="connsiteY10" fmla="*/ 1330943 h 3199430"/>
                  <a:gd name="connsiteX11" fmla="*/ 1091310 w 3571001"/>
                  <a:gd name="connsiteY11" fmla="*/ 1538270 h 3199430"/>
                  <a:gd name="connsiteX12" fmla="*/ 77850 w 3571001"/>
                  <a:gd name="connsiteY12" fmla="*/ 1507790 h 3199430"/>
                  <a:gd name="connsiteX13" fmla="*/ 1650 w 3571001"/>
                  <a:gd name="connsiteY13" fmla="*/ 1358765 h 319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1001" h="3199430">
                    <a:moveTo>
                      <a:pt x="1650" y="1358765"/>
                    </a:moveTo>
                    <a:cubicBezTo>
                      <a:pt x="-34333" y="631200"/>
                      <a:pt x="520233" y="103660"/>
                      <a:pt x="1452625" y="7920"/>
                    </a:cubicBezTo>
                    <a:cubicBezTo>
                      <a:pt x="2210815" y="-37945"/>
                      <a:pt x="3194430" y="93990"/>
                      <a:pt x="3514470" y="975225"/>
                    </a:cubicBezTo>
                    <a:cubicBezTo>
                      <a:pt x="3674331" y="1504749"/>
                      <a:pt x="3523043" y="2072372"/>
                      <a:pt x="2698654" y="2532046"/>
                    </a:cubicBezTo>
                    <a:cubicBezTo>
                      <a:pt x="2531808" y="2670052"/>
                      <a:pt x="2405442" y="2855683"/>
                      <a:pt x="2355277" y="3034171"/>
                    </a:cubicBezTo>
                    <a:cubicBezTo>
                      <a:pt x="2327654" y="3133073"/>
                      <a:pt x="2278602" y="3184348"/>
                      <a:pt x="2141441" y="3185618"/>
                    </a:cubicBezTo>
                    <a:lnTo>
                      <a:pt x="1197990" y="3199430"/>
                    </a:lnTo>
                    <a:cubicBezTo>
                      <a:pt x="1088135" y="3189428"/>
                      <a:pt x="1025905" y="3119896"/>
                      <a:pt x="1063687" y="2947970"/>
                    </a:cubicBezTo>
                    <a:cubicBezTo>
                      <a:pt x="1081149" y="2677142"/>
                      <a:pt x="1201006" y="2322971"/>
                      <a:pt x="1563750" y="2064050"/>
                    </a:cubicBezTo>
                    <a:cubicBezTo>
                      <a:pt x="1660111" y="1969593"/>
                      <a:pt x="2492279" y="1663206"/>
                      <a:pt x="2110009" y="1223468"/>
                    </a:cubicBezTo>
                    <a:cubicBezTo>
                      <a:pt x="1897443" y="996562"/>
                      <a:pt x="1503902" y="964918"/>
                      <a:pt x="1243710" y="1330943"/>
                    </a:cubicBezTo>
                    <a:cubicBezTo>
                      <a:pt x="1185766" y="1423865"/>
                      <a:pt x="1213547" y="1519166"/>
                      <a:pt x="1091310" y="1538270"/>
                    </a:cubicBezTo>
                    <a:cubicBezTo>
                      <a:pt x="746346" y="1573353"/>
                      <a:pt x="344233" y="1548906"/>
                      <a:pt x="77850" y="1507790"/>
                    </a:cubicBezTo>
                    <a:cubicBezTo>
                      <a:pt x="7206" y="1493834"/>
                      <a:pt x="12763" y="1432252"/>
                      <a:pt x="1650" y="1358765"/>
                    </a:cubicBez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8" name="TextBox 17">
              <a:extLst>
                <a:ext uri="{FF2B5EF4-FFF2-40B4-BE49-F238E27FC236}">
                  <a16:creationId xmlns:a16="http://schemas.microsoft.com/office/drawing/2014/main" id="{0F499BFE-E0B0-441E-8EB7-8C111BFD1192}"/>
                </a:ext>
              </a:extLst>
            </p:cNvPr>
            <p:cNvSpPr txBox="1"/>
            <p:nvPr/>
          </p:nvSpPr>
          <p:spPr>
            <a:xfrm>
              <a:off x="1656323" y="2228268"/>
              <a:ext cx="1889632" cy="1200329"/>
            </a:xfrm>
            <a:prstGeom prst="rect">
              <a:avLst/>
            </a:prstGeom>
            <a:noFill/>
          </p:spPr>
          <p:txBody>
            <a:bodyPr wrap="square" rtlCol="0">
              <a:spAutoFit/>
            </a:bodyPr>
            <a:lstStyle/>
            <a:p>
              <a:r>
                <a:rPr lang="en-IN" sz="7200" b="1" dirty="0">
                  <a:solidFill>
                    <a:schemeClr val="accent1"/>
                  </a:solidFill>
                  <a:latin typeface="Tw Cen MT" panose="020B0602020104020603" pitchFamily="34" charset="0"/>
                </a:rPr>
                <a:t> </a:t>
              </a:r>
            </a:p>
          </p:txBody>
        </p:sp>
      </p:grpSp>
    </p:spTree>
    <p:extLst>
      <p:ext uri="{BB962C8B-B14F-4D97-AF65-F5344CB8AC3E}">
        <p14:creationId xmlns:p14="http://schemas.microsoft.com/office/powerpoint/2010/main" val="1383214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Robotic Process Automation Spectrum</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DBCFBA1-C46F-499F-97A6-D90735C61602}" type="slidenum">
              <a:rPr kumimoji="0" lang="en-US" sz="16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Title 1">
            <a:extLst>
              <a:ext uri="{FF2B5EF4-FFF2-40B4-BE49-F238E27FC236}">
                <a16:creationId xmlns:a16="http://schemas.microsoft.com/office/drawing/2014/main" id="{3FF4E1AB-8BE2-4E32-A097-1CC771F7683F}"/>
              </a:ext>
            </a:extLst>
          </p:cNvPr>
          <p:cNvSpPr txBox="1">
            <a:spLocks/>
          </p:cNvSpPr>
          <p:nvPr/>
        </p:nvSpPr>
        <p:spPr>
          <a:xfrm>
            <a:off x="-1" y="0"/>
            <a:ext cx="12191999" cy="867064"/>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a:lstStyle>
          <a:p>
            <a:pPr algn="ctr"/>
            <a:r>
              <a:rPr lang="en-US" dirty="0">
                <a:latin typeface="Calibri" panose="020F0502020204030204" pitchFamily="34" charset="0"/>
                <a:cs typeface="Calibri" panose="020F0502020204030204" pitchFamily="34" charset="0"/>
              </a:rPr>
              <a:t>    </a:t>
            </a:r>
            <a:r>
              <a:rPr lang="en-US" dirty="0">
                <a:solidFill>
                  <a:schemeClr val="tx1"/>
                </a:solidFill>
                <a:latin typeface="+mn-lt"/>
                <a:cs typeface="Calibri" panose="020F0502020204030204" pitchFamily="34" charset="0"/>
              </a:rPr>
              <a:t>APPENDIX 1</a:t>
            </a:r>
            <a:endParaRPr lang="en-IN" dirty="0">
              <a:solidFill>
                <a:schemeClr val="tx1"/>
              </a:solidFill>
              <a:latin typeface="+mn-lt"/>
              <a:cs typeface="Calibri" panose="020F0502020204030204" pitchFamily="34" charset="0"/>
            </a:endParaRPr>
          </a:p>
        </p:txBody>
      </p:sp>
      <p:sp>
        <p:nvSpPr>
          <p:cNvPr id="110" name="Rectangle 109">
            <a:extLst>
              <a:ext uri="{FF2B5EF4-FFF2-40B4-BE49-F238E27FC236}">
                <a16:creationId xmlns:a16="http://schemas.microsoft.com/office/drawing/2014/main" id="{C485870F-18A8-45E1-8A32-F5D64FFC58AA}"/>
              </a:ext>
            </a:extLst>
          </p:cNvPr>
          <p:cNvSpPr/>
          <p:nvPr/>
        </p:nvSpPr>
        <p:spPr>
          <a:xfrm>
            <a:off x="11612282" y="6474991"/>
            <a:ext cx="579718"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20" name="Title 1">
            <a:extLst>
              <a:ext uri="{FF2B5EF4-FFF2-40B4-BE49-F238E27FC236}">
                <a16:creationId xmlns:a16="http://schemas.microsoft.com/office/drawing/2014/main" id="{94B95FA2-03E6-4547-8D9A-595DC63A5CBB}"/>
              </a:ext>
            </a:extLst>
          </p:cNvPr>
          <p:cNvSpPr txBox="1">
            <a:spLocks/>
          </p:cNvSpPr>
          <p:nvPr/>
        </p:nvSpPr>
        <p:spPr>
          <a:xfrm>
            <a:off x="0" y="814410"/>
            <a:ext cx="12177805" cy="576508"/>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a:lstStyle>
          <a:p>
            <a:r>
              <a:rPr lang="en-US" sz="2400" dirty="0">
                <a:latin typeface="Calibri" panose="020F0502020204030204" pitchFamily="34" charset="0"/>
                <a:ea typeface="Calibri" panose="020F0502020204030204" pitchFamily="34" charset="0"/>
                <a:cs typeface="Times New Roman" panose="02020603050405020304" pitchFamily="18" charset="0"/>
              </a:rPr>
              <a:t>    RPA Revenue growths and Market Leaders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DC8AE22-DD67-4737-9D2B-37020C76688F}"/>
              </a:ext>
            </a:extLst>
          </p:cNvPr>
          <p:cNvSpPr/>
          <p:nvPr/>
        </p:nvSpPr>
        <p:spPr>
          <a:xfrm>
            <a:off x="327212" y="1390918"/>
            <a:ext cx="4508805" cy="1234697"/>
          </a:xfrm>
          <a:prstGeom prst="rect">
            <a:avLst/>
          </a:prstGeom>
        </p:spPr>
        <p:txBody>
          <a:bodyPr wrap="square">
            <a:spAutoFit/>
          </a:bodyPr>
          <a:lstStyle/>
          <a:p>
            <a:pPr algn="just">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Robotic process automation (RPA) software revenue </a:t>
            </a:r>
            <a:r>
              <a:rPr lang="en-US" sz="1400" b="1" dirty="0">
                <a:latin typeface="Calibri" panose="020F0502020204030204" pitchFamily="34" charset="0"/>
                <a:ea typeface="Calibri" panose="020F0502020204030204" pitchFamily="34" charset="0"/>
                <a:cs typeface="Times New Roman" panose="02020603050405020304" pitchFamily="18" charset="0"/>
              </a:rPr>
              <a:t>grew 63.1% in 2018 to $846 million</a:t>
            </a:r>
            <a:r>
              <a:rPr lang="en-US" sz="1400" dirty="0">
                <a:latin typeface="Calibri" panose="020F0502020204030204" pitchFamily="34" charset="0"/>
                <a:ea typeface="Calibri" panose="020F0502020204030204" pitchFamily="34" charset="0"/>
                <a:cs typeface="Times New Roman" panose="02020603050405020304" pitchFamily="18" charset="0"/>
              </a:rPr>
              <a:t>, making it the fastest-growing segment of the global enterprise software market, according to Gartner, Inc. Gartner expects RPA software revenue to reach </a:t>
            </a:r>
            <a:r>
              <a:rPr lang="en-US" sz="1400" b="1" dirty="0">
                <a:latin typeface="Calibri" panose="020F0502020204030204" pitchFamily="34" charset="0"/>
                <a:ea typeface="Calibri" panose="020F0502020204030204" pitchFamily="34" charset="0"/>
                <a:cs typeface="Times New Roman" panose="02020603050405020304" pitchFamily="18" charset="0"/>
              </a:rPr>
              <a:t>$1.3 billion in 2019.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screenshot of a cell phone&#10;&#10;Description automatically generated">
            <a:extLst>
              <a:ext uri="{FF2B5EF4-FFF2-40B4-BE49-F238E27FC236}">
                <a16:creationId xmlns:a16="http://schemas.microsoft.com/office/drawing/2014/main" id="{BC8BB534-69CE-43D3-AB8A-05795AB78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759" y="1424643"/>
            <a:ext cx="6982022" cy="5243043"/>
          </a:xfrm>
          <a:prstGeom prst="rect">
            <a:avLst/>
          </a:prstGeom>
        </p:spPr>
      </p:pic>
      <p:sp>
        <p:nvSpPr>
          <p:cNvPr id="4" name="Rectangle 3">
            <a:extLst>
              <a:ext uri="{FF2B5EF4-FFF2-40B4-BE49-F238E27FC236}">
                <a16:creationId xmlns:a16="http://schemas.microsoft.com/office/drawing/2014/main" id="{FFDE18E8-29FF-4227-9744-54EE0DAE47A0}"/>
              </a:ext>
            </a:extLst>
          </p:cNvPr>
          <p:cNvSpPr/>
          <p:nvPr/>
        </p:nvSpPr>
        <p:spPr>
          <a:xfrm>
            <a:off x="327211" y="2714223"/>
            <a:ext cx="4508805" cy="4077335"/>
          </a:xfrm>
          <a:prstGeom prst="rect">
            <a:avLst/>
          </a:prstGeom>
        </p:spPr>
        <p:txBody>
          <a:bodyPr wrap="square">
            <a:spAutoFit/>
          </a:bodyPr>
          <a:lstStyle/>
          <a:p>
            <a:pPr algn="just">
              <a:lnSpc>
                <a:spcPct val="115000"/>
              </a:lnSpc>
            </a:pPr>
            <a:r>
              <a:rPr lang="en-US" sz="1600" b="1" dirty="0">
                <a:latin typeface="Calibri" panose="020F0502020204030204" pitchFamily="34" charset="0"/>
                <a:ea typeface="Calibri" panose="020F0502020204030204" pitchFamily="34" charset="0"/>
                <a:cs typeface="Times New Roman" panose="02020603050405020304" pitchFamily="18" charset="0"/>
              </a:rPr>
              <a:t>Top companies implementing RPA:</a:t>
            </a:r>
          </a:p>
          <a:p>
            <a:pPr marL="342900" marR="0" lvl="0" indent="-342900" algn="just">
              <a:lnSpc>
                <a:spcPct val="115000"/>
              </a:lnSpc>
              <a:spcBef>
                <a:spcPts val="0"/>
              </a:spcBef>
              <a:spcAft>
                <a:spcPts val="0"/>
              </a:spcAft>
              <a:buFont typeface="+mj-lt"/>
              <a:buAutoNum type="arabicPeriod"/>
            </a:pPr>
            <a:r>
              <a:rPr lang="en-US" sz="1400" b="1" dirty="0" err="1">
                <a:latin typeface="Calibri" panose="020F0502020204030204" pitchFamily="34" charset="0"/>
                <a:ea typeface="Calibri" panose="020F0502020204030204" pitchFamily="34" charset="0"/>
                <a:cs typeface="Times New Roman" panose="02020603050405020304" pitchFamily="18" charset="0"/>
              </a:rPr>
              <a:t>UiPath</a:t>
            </a:r>
            <a:r>
              <a:rPr lang="en-US" sz="1400" dirty="0">
                <a:latin typeface="Calibri" panose="020F0502020204030204" pitchFamily="34" charset="0"/>
                <a:ea typeface="Calibri" panose="020F0502020204030204" pitchFamily="34" charset="0"/>
                <a:cs typeface="Times New Roman" panose="02020603050405020304" pitchFamily="18" charset="0"/>
              </a:rPr>
              <a:t>: Offers various solutions for various industries like BPO, Healthcare, Insurance, Finance, Manufacturing, Business Process Automation and many more. The various Business Processes it can help with include Accounts, Claims processing, HR and Legal automation to name a few. </a:t>
            </a:r>
          </a:p>
          <a:p>
            <a:pPr marL="342900" marR="0" lvl="0" indent="-342900" algn="just">
              <a:lnSpc>
                <a:spcPct val="115000"/>
              </a:lnSpc>
              <a:spcBef>
                <a:spcPts val="0"/>
              </a:spcBef>
              <a:spcAft>
                <a:spcPts val="0"/>
              </a:spcAft>
              <a:buFont typeface="+mj-lt"/>
              <a:buAutoNum type="arabicPeriod"/>
            </a:pPr>
            <a:r>
              <a:rPr lang="en-US" sz="1400" b="1" dirty="0" err="1">
                <a:latin typeface="Calibri" panose="020F0502020204030204" pitchFamily="34" charset="0"/>
                <a:ea typeface="Calibri" panose="020F0502020204030204" pitchFamily="34" charset="0"/>
                <a:cs typeface="Times New Roman" panose="02020603050405020304" pitchFamily="18" charset="0"/>
              </a:rPr>
              <a:t>BluePrism</a:t>
            </a:r>
            <a:r>
              <a:rPr lang="en-US" sz="1400" dirty="0">
                <a:latin typeface="Calibri" panose="020F0502020204030204" pitchFamily="34" charset="0"/>
                <a:ea typeface="Calibri" panose="020F0502020204030204" pitchFamily="34" charset="0"/>
                <a:cs typeface="Times New Roman" panose="02020603050405020304" pitchFamily="18" charset="0"/>
              </a:rPr>
              <a:t>: One of the top RPA companies, which initially invented the term Robotic Process Automation. It uses .NET framework to build the platform and offers features like scalability, compliance, security.</a:t>
            </a:r>
          </a:p>
          <a:p>
            <a:pPr marL="342900" marR="0" lvl="0" indent="-342900" algn="just">
              <a:lnSpc>
                <a:spcPct val="115000"/>
              </a:lnSpc>
              <a:spcBef>
                <a:spcPts val="0"/>
              </a:spcBef>
              <a:spcAft>
                <a:spcPts val="1000"/>
              </a:spcAft>
              <a:buFont typeface="+mj-lt"/>
              <a:buAutoNum type="arabicPeriod"/>
            </a:pPr>
            <a:r>
              <a:rPr lang="en-US" sz="1400" b="1" dirty="0">
                <a:latin typeface="Calibri" panose="020F0502020204030204" pitchFamily="34" charset="0"/>
                <a:ea typeface="Calibri" panose="020F0502020204030204" pitchFamily="34" charset="0"/>
                <a:cs typeface="Times New Roman" panose="02020603050405020304" pitchFamily="18" charset="0"/>
              </a:rPr>
              <a:t>Automation</a:t>
            </a: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400" b="1" dirty="0">
                <a:latin typeface="Calibri" panose="020F0502020204030204" pitchFamily="34" charset="0"/>
                <a:ea typeface="Calibri" panose="020F0502020204030204" pitchFamily="34" charset="0"/>
                <a:cs typeface="Times New Roman" panose="02020603050405020304" pitchFamily="18" charset="0"/>
              </a:rPr>
              <a:t>Anywhere</a:t>
            </a:r>
            <a:r>
              <a:rPr lang="en-US" sz="1400" dirty="0">
                <a:latin typeface="Calibri" panose="020F0502020204030204" pitchFamily="34" charset="0"/>
                <a:ea typeface="Calibri" panose="020F0502020204030204" pitchFamily="34" charset="0"/>
                <a:cs typeface="Times New Roman" panose="02020603050405020304" pitchFamily="18" charset="0"/>
              </a:rPr>
              <a:t>: Products combine traditional RPA with cognitive elements such as natural language processing and reading unstructured data. These include bots with machine-learning capabilities.</a:t>
            </a:r>
          </a:p>
        </p:txBody>
      </p:sp>
    </p:spTree>
    <p:extLst>
      <p:ext uri="{BB962C8B-B14F-4D97-AF65-F5344CB8AC3E}">
        <p14:creationId xmlns:p14="http://schemas.microsoft.com/office/powerpoint/2010/main" val="2971523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Robotic Process Automation Spectrum</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DBCFBA1-C46F-499F-97A6-D90735C61602}" type="slidenum">
              <a:rPr kumimoji="0" lang="en-US" sz="16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Title 1">
            <a:extLst>
              <a:ext uri="{FF2B5EF4-FFF2-40B4-BE49-F238E27FC236}">
                <a16:creationId xmlns:a16="http://schemas.microsoft.com/office/drawing/2014/main" id="{3FF4E1AB-8BE2-4E32-A097-1CC771F7683F}"/>
              </a:ext>
            </a:extLst>
          </p:cNvPr>
          <p:cNvSpPr txBox="1">
            <a:spLocks/>
          </p:cNvSpPr>
          <p:nvPr/>
        </p:nvSpPr>
        <p:spPr>
          <a:xfrm>
            <a:off x="-1" y="0"/>
            <a:ext cx="12191999" cy="867064"/>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a:lstStyle>
          <a:p>
            <a:pPr algn="ctr"/>
            <a:r>
              <a:rPr lang="en-US" dirty="0">
                <a:latin typeface="Calibri" panose="020F0502020204030204" pitchFamily="34" charset="0"/>
                <a:cs typeface="Calibri" panose="020F0502020204030204" pitchFamily="34" charset="0"/>
              </a:rPr>
              <a:t>    </a:t>
            </a:r>
            <a:r>
              <a:rPr lang="en-US" dirty="0">
                <a:solidFill>
                  <a:schemeClr val="tx1"/>
                </a:solidFill>
                <a:latin typeface="+mn-lt"/>
                <a:cs typeface="Calibri" panose="020F0502020204030204" pitchFamily="34" charset="0"/>
              </a:rPr>
              <a:t>APPENDIX 2</a:t>
            </a:r>
            <a:endParaRPr lang="en-IN" dirty="0">
              <a:solidFill>
                <a:schemeClr val="tx1"/>
              </a:solidFill>
              <a:latin typeface="+mn-lt"/>
              <a:cs typeface="Calibri" panose="020F0502020204030204" pitchFamily="34" charset="0"/>
            </a:endParaRPr>
          </a:p>
        </p:txBody>
      </p:sp>
      <p:sp>
        <p:nvSpPr>
          <p:cNvPr id="110" name="Rectangle 109">
            <a:extLst>
              <a:ext uri="{FF2B5EF4-FFF2-40B4-BE49-F238E27FC236}">
                <a16:creationId xmlns:a16="http://schemas.microsoft.com/office/drawing/2014/main" id="{C485870F-18A8-45E1-8A32-F5D64FFC58AA}"/>
              </a:ext>
            </a:extLst>
          </p:cNvPr>
          <p:cNvSpPr/>
          <p:nvPr/>
        </p:nvSpPr>
        <p:spPr>
          <a:xfrm>
            <a:off x="11612282" y="6474991"/>
            <a:ext cx="579718"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20" name="Title 1">
            <a:extLst>
              <a:ext uri="{FF2B5EF4-FFF2-40B4-BE49-F238E27FC236}">
                <a16:creationId xmlns:a16="http://schemas.microsoft.com/office/drawing/2014/main" id="{94B95FA2-03E6-4547-8D9A-595DC63A5CBB}"/>
              </a:ext>
            </a:extLst>
          </p:cNvPr>
          <p:cNvSpPr txBox="1">
            <a:spLocks/>
          </p:cNvSpPr>
          <p:nvPr/>
        </p:nvSpPr>
        <p:spPr>
          <a:xfrm>
            <a:off x="0" y="814410"/>
            <a:ext cx="12177805" cy="602266"/>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a:lstStyle>
          <a:p>
            <a:r>
              <a:rPr lang="en-US" dirty="0">
                <a:latin typeface="Calibri" panose="020F0502020204030204" pitchFamily="34" charset="0"/>
                <a:cs typeface="Calibri" panose="020F0502020204030204" pitchFamily="34" charset="0"/>
              </a:rPr>
              <a:t>    </a:t>
            </a:r>
            <a:r>
              <a:rPr lang="en-US" sz="2400" dirty="0">
                <a:solidFill>
                  <a:schemeClr val="tx1"/>
                </a:solidFill>
                <a:latin typeface="+mn-lt"/>
                <a:cs typeface="Calibri" panose="020F0502020204030204" pitchFamily="34" charset="0"/>
              </a:rPr>
              <a:t>Few Other Use Cases</a:t>
            </a:r>
            <a:endParaRPr lang="en-IN" dirty="0">
              <a:solidFill>
                <a:schemeClr val="tx1"/>
              </a:solidFill>
              <a:latin typeface="+mn-lt"/>
              <a:cs typeface="Calibri" panose="020F0502020204030204" pitchFamily="34" charset="0"/>
            </a:endParaRPr>
          </a:p>
        </p:txBody>
      </p:sp>
      <p:sp>
        <p:nvSpPr>
          <p:cNvPr id="17" name="Rectangle 16">
            <a:extLst>
              <a:ext uri="{FF2B5EF4-FFF2-40B4-BE49-F238E27FC236}">
                <a16:creationId xmlns:a16="http://schemas.microsoft.com/office/drawing/2014/main" id="{288B458E-9584-4FE2-A107-25578205F3DB}"/>
              </a:ext>
            </a:extLst>
          </p:cNvPr>
          <p:cNvSpPr/>
          <p:nvPr/>
        </p:nvSpPr>
        <p:spPr>
          <a:xfrm>
            <a:off x="327212" y="1519275"/>
            <a:ext cx="11509188" cy="4832092"/>
          </a:xfrm>
          <a:prstGeom prst="rect">
            <a:avLst/>
          </a:prstGeom>
        </p:spPr>
        <p:txBody>
          <a:bodyPr wrap="square">
            <a:spAutoFit/>
          </a:bodyPr>
          <a:lstStyle/>
          <a:p>
            <a:pPr algn="just"/>
            <a:r>
              <a:rPr lang="en-US" sz="1400" dirty="0">
                <a:latin typeface="Calibri" panose="020F0502020204030204" pitchFamily="34" charset="0"/>
                <a:cs typeface="Calibri" panose="020F0502020204030204" pitchFamily="34" charset="0"/>
              </a:rPr>
              <a:t>1. </a:t>
            </a:r>
            <a:r>
              <a:rPr lang="en-US" sz="1400" u="sng" dirty="0">
                <a:latin typeface="Calibri" panose="020F0502020204030204" pitchFamily="34" charset="0"/>
                <a:cs typeface="Calibri" panose="020F0502020204030204" pitchFamily="34" charset="0"/>
              </a:rPr>
              <a:t>Financial Services and Banking</a:t>
            </a:r>
            <a:r>
              <a:rPr lang="en-US" sz="1400" dirty="0">
                <a:latin typeface="Calibri" panose="020F0502020204030204" pitchFamily="34" charset="0"/>
                <a:cs typeface="Calibri" panose="020F0502020204030204" pitchFamily="34" charset="0"/>
              </a:rPr>
              <a:t>: Automate data validations, data migration between banking applications, customer account management, report creation, comparing mortgage values between cities, form filling, financial claims processing, updating loan data and backing up teller receipts.</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2. </a:t>
            </a:r>
            <a:r>
              <a:rPr lang="en-US" sz="1400" u="sng" dirty="0">
                <a:latin typeface="Calibri" panose="020F0502020204030204" pitchFamily="34" charset="0"/>
                <a:cs typeface="Calibri" panose="020F0502020204030204" pitchFamily="34" charset="0"/>
              </a:rPr>
              <a:t>Technology / Software</a:t>
            </a:r>
            <a:r>
              <a:rPr lang="en-US" sz="1400" dirty="0">
                <a:latin typeface="Calibri" panose="020F0502020204030204" pitchFamily="34" charset="0"/>
                <a:cs typeface="Calibri" panose="020F0502020204030204" pitchFamily="34" charset="0"/>
              </a:rPr>
              <a:t>: Automate Hardware and software testing for functional, load, and mobile performance.</a:t>
            </a:r>
          </a:p>
          <a:p>
            <a:pPr marL="285750" indent="-285750" algn="just">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3. </a:t>
            </a:r>
            <a:r>
              <a:rPr lang="en-US" sz="1400" u="sng" dirty="0">
                <a:latin typeface="Calibri" panose="020F0502020204030204" pitchFamily="34" charset="0"/>
                <a:cs typeface="Calibri" panose="020F0502020204030204" pitchFamily="34" charset="0"/>
              </a:rPr>
              <a:t>Telecommunications</a:t>
            </a:r>
            <a:r>
              <a:rPr lang="en-US" sz="1400" dirty="0">
                <a:latin typeface="Calibri" panose="020F0502020204030204" pitchFamily="34" charset="0"/>
                <a:cs typeface="Calibri" panose="020F0502020204030204" pitchFamily="34" charset="0"/>
              </a:rPr>
              <a:t>: Collecting and consolidating data from client phone systems, backing up information from client systems, uploading data, extracting data about competitor pricing, phone manufacturing information, etc.</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4. </a:t>
            </a:r>
            <a:r>
              <a:rPr lang="en-US" sz="1400" u="sng" dirty="0">
                <a:latin typeface="Calibri" panose="020F0502020204030204" pitchFamily="34" charset="0"/>
                <a:cs typeface="Calibri" panose="020F0502020204030204" pitchFamily="34" charset="0"/>
              </a:rPr>
              <a:t>Manufacturing</a:t>
            </a:r>
            <a:r>
              <a:rPr lang="en-US" sz="1400" dirty="0">
                <a:latin typeface="Calibri" panose="020F0502020204030204" pitchFamily="34" charset="0"/>
                <a:cs typeface="Calibri" panose="020F0502020204030204" pitchFamily="34" charset="0"/>
              </a:rPr>
              <a:t>: Automate ERP, logistics data, data monitoring, pricing comparisons.</a:t>
            </a:r>
          </a:p>
          <a:p>
            <a:pPr marL="285750" indent="-285750" algn="just">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5. </a:t>
            </a:r>
            <a:r>
              <a:rPr lang="en-US" sz="1400" u="sng" dirty="0">
                <a:latin typeface="Calibri" panose="020F0502020204030204" pitchFamily="34" charset="0"/>
                <a:cs typeface="Calibri" panose="020F0502020204030204" pitchFamily="34" charset="0"/>
              </a:rPr>
              <a:t>Hospitality</a:t>
            </a:r>
            <a:r>
              <a:rPr lang="en-US" sz="1400" dirty="0">
                <a:latin typeface="Calibri" panose="020F0502020204030204" pitchFamily="34" charset="0"/>
                <a:cs typeface="Calibri" panose="020F0502020204030204" pitchFamily="34" charset="0"/>
              </a:rPr>
              <a:t>: Automate competitor pricing analysis, guest data processing, data verification, payment processing, user account creation.</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6. </a:t>
            </a:r>
            <a:r>
              <a:rPr lang="en-US" sz="1400" u="sng" dirty="0">
                <a:latin typeface="Calibri" panose="020F0502020204030204" pitchFamily="34" charset="0"/>
                <a:cs typeface="Calibri" panose="020F0502020204030204" pitchFamily="34" charset="0"/>
              </a:rPr>
              <a:t>Retail</a:t>
            </a:r>
            <a:r>
              <a:rPr lang="en-US" sz="1400" dirty="0">
                <a:latin typeface="Calibri" panose="020F0502020204030204" pitchFamily="34" charset="0"/>
                <a:cs typeface="Calibri" panose="020F0502020204030204" pitchFamily="34" charset="0"/>
              </a:rPr>
              <a:t>: Automate extracting product data from manufacturers’ websites, updating online inventory and product information, importing website and email sales.</a:t>
            </a:r>
          </a:p>
          <a:p>
            <a:pPr marL="285750" indent="-285750" algn="just">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7. </a:t>
            </a:r>
            <a:r>
              <a:rPr lang="en-US" sz="1400" u="sng" dirty="0">
                <a:latin typeface="Calibri" panose="020F0502020204030204" pitchFamily="34" charset="0"/>
                <a:cs typeface="Calibri" panose="020F0502020204030204" pitchFamily="34" charset="0"/>
              </a:rPr>
              <a:t>Procure-to-pay</a:t>
            </a:r>
            <a:r>
              <a:rPr lang="en-US" sz="1400" dirty="0">
                <a:latin typeface="Calibri" panose="020F0502020204030204" pitchFamily="34" charset="0"/>
                <a:cs typeface="Calibri" panose="020F0502020204030204" pitchFamily="34" charset="0"/>
              </a:rPr>
              <a:t>: Automate the transactional work involved with obtaining and routing items and ensure data flows seamlessly between systems.</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8. </a:t>
            </a:r>
            <a:r>
              <a:rPr lang="en-US" sz="1400" u="sng" dirty="0">
                <a:latin typeface="Calibri" panose="020F0502020204030204" pitchFamily="34" charset="0"/>
                <a:cs typeface="Calibri" panose="020F0502020204030204" pitchFamily="34" charset="0"/>
              </a:rPr>
              <a:t>Quote-to-cash</a:t>
            </a:r>
            <a:r>
              <a:rPr lang="en-US" sz="1400" dirty="0">
                <a:latin typeface="Calibri" panose="020F0502020204030204" pitchFamily="34" charset="0"/>
                <a:cs typeface="Calibri" panose="020F0502020204030204" pitchFamily="34" charset="0"/>
              </a:rPr>
              <a:t>: Expedite sales processes, automate pricing, quoting, order management, invoicing, and payment completion.</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9. </a:t>
            </a:r>
            <a:r>
              <a:rPr lang="en-US" sz="1400" u="sng" dirty="0">
                <a:latin typeface="Calibri" panose="020F0502020204030204" pitchFamily="34" charset="0"/>
                <a:cs typeface="Calibri" panose="020F0502020204030204" pitchFamily="34" charset="0"/>
              </a:rPr>
              <a:t>HRM Automation</a:t>
            </a:r>
            <a:r>
              <a:rPr lang="en-US" sz="1400" dirty="0">
                <a:latin typeface="Calibri" panose="020F0502020204030204" pitchFamily="34" charset="0"/>
                <a:cs typeface="Calibri" panose="020F0502020204030204" pitchFamily="34" charset="0"/>
              </a:rPr>
              <a:t>: Automate payroll, benefits administration, compliance reporting, and more.</a:t>
            </a:r>
          </a:p>
          <a:p>
            <a:pPr algn="just"/>
            <a:endParaRPr lang="en-US" sz="1400" u="sng"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10. </a:t>
            </a:r>
            <a:r>
              <a:rPr lang="en-US" sz="1400" u="sng" dirty="0">
                <a:latin typeface="Calibri" panose="020F0502020204030204" pitchFamily="34" charset="0"/>
                <a:cs typeface="Calibri" panose="020F0502020204030204" pitchFamily="34" charset="0"/>
              </a:rPr>
              <a:t>Consumer Goods</a:t>
            </a:r>
            <a:r>
              <a:rPr lang="en-US" sz="1400" dirty="0">
                <a:latin typeface="Calibri" panose="020F0502020204030204" pitchFamily="34" charset="0"/>
                <a:cs typeface="Calibri" panose="020F0502020204030204" pitchFamily="34" charset="0"/>
              </a:rPr>
              <a:t>: Automate order processing, data entry, resolution consulting, claims processing, FTP automation, incentive claims processing</a:t>
            </a:r>
          </a:p>
        </p:txBody>
      </p:sp>
    </p:spTree>
    <p:extLst>
      <p:ext uri="{BB962C8B-B14F-4D97-AF65-F5344CB8AC3E}">
        <p14:creationId xmlns:p14="http://schemas.microsoft.com/office/powerpoint/2010/main" val="30661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DAD0D7A-DD80-411A-94D6-1D1E27201C17}"/>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0"/>
            <a:ext cx="3922776" cy="6858000"/>
          </a:xfrm>
        </p:spPr>
      </p:pic>
      <p:sp>
        <p:nvSpPr>
          <p:cNvPr id="7" name="Rectangle 6">
            <a:extLst>
              <a:ext uri="{FF2B5EF4-FFF2-40B4-BE49-F238E27FC236}">
                <a16:creationId xmlns:a16="http://schemas.microsoft.com/office/drawing/2014/main" id="{256B31EA-57C1-4D12-A797-C4924709BC0A}"/>
              </a:ext>
            </a:extLst>
          </p:cNvPr>
          <p:cNvSpPr/>
          <p:nvPr/>
        </p:nvSpPr>
        <p:spPr>
          <a:xfrm>
            <a:off x="0" y="0"/>
            <a:ext cx="3922776" cy="6858000"/>
          </a:xfrm>
          <a:prstGeom prst="rect">
            <a:avLst/>
          </a:prstGeom>
          <a:solidFill>
            <a:schemeClr val="accent3">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183A62EC-9C80-4FCE-9B33-CE99DB0821A1}"/>
              </a:ext>
            </a:extLst>
          </p:cNvPr>
          <p:cNvSpPr>
            <a:spLocks noGrp="1"/>
          </p:cNvSpPr>
          <p:nvPr>
            <p:ph type="title"/>
          </p:nvPr>
        </p:nvSpPr>
        <p:spPr/>
        <p:txBody>
          <a:bodyPr>
            <a:normAutofit/>
          </a:bodyPr>
          <a:lstStyle/>
          <a:p>
            <a:r>
              <a:rPr lang="en-IN" dirty="0">
                <a:solidFill>
                  <a:schemeClr val="accent2"/>
                </a:solidFill>
              </a:rPr>
              <a:t>CONTENT</a:t>
            </a:r>
            <a:endParaRPr lang="en-IN" dirty="0"/>
          </a:p>
        </p:txBody>
      </p:sp>
      <p:cxnSp>
        <p:nvCxnSpPr>
          <p:cNvPr id="10" name="Straight Connector 9">
            <a:extLst>
              <a:ext uri="{FF2B5EF4-FFF2-40B4-BE49-F238E27FC236}">
                <a16:creationId xmlns:a16="http://schemas.microsoft.com/office/drawing/2014/main" id="{AE8503CD-729E-4F2F-88A2-D15BF30F7EB1}"/>
              </a:ext>
            </a:extLst>
          </p:cNvPr>
          <p:cNvCxnSpPr/>
          <p:nvPr/>
        </p:nvCxnSpPr>
        <p:spPr>
          <a:xfrm>
            <a:off x="1132999" y="826926"/>
            <a:ext cx="13167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FF0213A-91AE-44F6-9AC7-B3076AD8874A}"/>
              </a:ext>
            </a:extLst>
          </p:cNvPr>
          <p:cNvSpPr/>
          <p:nvPr/>
        </p:nvSpPr>
        <p:spPr>
          <a:xfrm>
            <a:off x="3234552" y="0"/>
            <a:ext cx="688224" cy="6858000"/>
          </a:xfrm>
          <a:prstGeom prst="rect">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67273C21-84C8-4495-AAC5-25399E3B4122}"/>
              </a:ext>
            </a:extLst>
          </p:cNvPr>
          <p:cNvGrpSpPr/>
          <p:nvPr/>
        </p:nvGrpSpPr>
        <p:grpSpPr>
          <a:xfrm>
            <a:off x="3444249" y="390298"/>
            <a:ext cx="7246697" cy="369332"/>
            <a:chOff x="3444249" y="390298"/>
            <a:chExt cx="7246697" cy="369332"/>
          </a:xfrm>
        </p:grpSpPr>
        <p:sp>
          <p:nvSpPr>
            <p:cNvPr id="13" name="Rectangle 12">
              <a:extLst>
                <a:ext uri="{FF2B5EF4-FFF2-40B4-BE49-F238E27FC236}">
                  <a16:creationId xmlns:a16="http://schemas.microsoft.com/office/drawing/2014/main" id="{2FF048F1-4D83-4999-8248-A3D31B3F69B7}"/>
                </a:ext>
              </a:extLst>
            </p:cNvPr>
            <p:cNvSpPr/>
            <p:nvPr/>
          </p:nvSpPr>
          <p:spPr>
            <a:xfrm>
              <a:off x="3963629" y="390298"/>
              <a:ext cx="6727317" cy="369332"/>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Our Initial Problem Statement</a:t>
              </a:r>
            </a:p>
          </p:txBody>
        </p:sp>
        <p:grpSp>
          <p:nvGrpSpPr>
            <p:cNvPr id="14" name="Group 13">
              <a:extLst>
                <a:ext uri="{FF2B5EF4-FFF2-40B4-BE49-F238E27FC236}">
                  <a16:creationId xmlns:a16="http://schemas.microsoft.com/office/drawing/2014/main" id="{C57F1F65-8E3E-4FD4-A25A-D809A6A9F865}"/>
                </a:ext>
              </a:extLst>
            </p:cNvPr>
            <p:cNvGrpSpPr/>
            <p:nvPr/>
          </p:nvGrpSpPr>
          <p:grpSpPr>
            <a:xfrm>
              <a:off x="3444249" y="402912"/>
              <a:ext cx="268831" cy="344104"/>
              <a:chOff x="5855965" y="3048000"/>
              <a:chExt cx="476250" cy="609600"/>
            </a:xfrm>
            <a:solidFill>
              <a:schemeClr val="accent2"/>
            </a:solidFill>
          </p:grpSpPr>
          <p:sp>
            <p:nvSpPr>
              <p:cNvPr id="15" name="Freeform: Shape 14">
                <a:extLst>
                  <a:ext uri="{FF2B5EF4-FFF2-40B4-BE49-F238E27FC236}">
                    <a16:creationId xmlns:a16="http://schemas.microsoft.com/office/drawing/2014/main" id="{AD6261B9-442E-4AE7-86FD-4C8FF16D5CCB}"/>
                  </a:ext>
                </a:extLst>
              </p:cNvPr>
              <p:cNvSpPr/>
              <p:nvPr/>
            </p:nvSpPr>
            <p:spPr>
              <a:xfrm>
                <a:off x="6049937" y="3217850"/>
                <a:ext cx="104775" cy="104775"/>
              </a:xfrm>
              <a:custGeom>
                <a:avLst/>
                <a:gdLst>
                  <a:gd name="connsiteX0" fmla="*/ 7144 w 104775"/>
                  <a:gd name="connsiteY0" fmla="*/ 7144 h 104775"/>
                  <a:gd name="connsiteX1" fmla="*/ 100555 w 104775"/>
                  <a:gd name="connsiteY1" fmla="*/ 7144 h 104775"/>
                  <a:gd name="connsiteX2" fmla="*/ 100555 w 104775"/>
                  <a:gd name="connsiteY2" fmla="*/ 100565 h 104775"/>
                  <a:gd name="connsiteX3" fmla="*/ 7144 w 104775"/>
                  <a:gd name="connsiteY3" fmla="*/ 100565 h 104775"/>
                </a:gdLst>
                <a:ahLst/>
                <a:cxnLst>
                  <a:cxn ang="0">
                    <a:pos x="connsiteX0" y="connsiteY0"/>
                  </a:cxn>
                  <a:cxn ang="0">
                    <a:pos x="connsiteX1" y="connsiteY1"/>
                  </a:cxn>
                  <a:cxn ang="0">
                    <a:pos x="connsiteX2" y="connsiteY2"/>
                  </a:cxn>
                  <a:cxn ang="0">
                    <a:pos x="connsiteX3" y="connsiteY3"/>
                  </a:cxn>
                </a:cxnLst>
                <a:rect l="l" t="t" r="r" b="b"/>
                <a:pathLst>
                  <a:path w="104775" h="104775">
                    <a:moveTo>
                      <a:pt x="7144" y="7144"/>
                    </a:moveTo>
                    <a:lnTo>
                      <a:pt x="100555" y="7144"/>
                    </a:lnTo>
                    <a:lnTo>
                      <a:pt x="100555" y="100565"/>
                    </a:lnTo>
                    <a:lnTo>
                      <a:pt x="7144" y="1005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838BF7C4-8B2D-4D8F-BBA6-F144D79D4178}"/>
                  </a:ext>
                </a:extLst>
              </p:cNvPr>
              <p:cNvSpPr/>
              <p:nvPr/>
            </p:nvSpPr>
            <p:spPr>
              <a:xfrm>
                <a:off x="6018524" y="3186436"/>
                <a:ext cx="161925" cy="161925"/>
              </a:xfrm>
              <a:custGeom>
                <a:avLst/>
                <a:gdLst>
                  <a:gd name="connsiteX0" fmla="*/ 7144 w 161925"/>
                  <a:gd name="connsiteY0" fmla="*/ 163392 h 161925"/>
                  <a:gd name="connsiteX1" fmla="*/ 163392 w 161925"/>
                  <a:gd name="connsiteY1" fmla="*/ 163392 h 161925"/>
                  <a:gd name="connsiteX2" fmla="*/ 163392 w 161925"/>
                  <a:gd name="connsiteY2" fmla="*/ 7144 h 161925"/>
                  <a:gd name="connsiteX3" fmla="*/ 7144 w 161925"/>
                  <a:gd name="connsiteY3" fmla="*/ 7144 h 161925"/>
                  <a:gd name="connsiteX4" fmla="*/ 7144 w 161925"/>
                  <a:gd name="connsiteY4" fmla="*/ 163392 h 161925"/>
                  <a:gd name="connsiteX5" fmla="*/ 23917 w 161925"/>
                  <a:gd name="connsiteY5" fmla="*/ 31232 h 161925"/>
                  <a:gd name="connsiteX6" fmla="*/ 31242 w 161925"/>
                  <a:gd name="connsiteY6" fmla="*/ 23908 h 161925"/>
                  <a:gd name="connsiteX7" fmla="*/ 139294 w 161925"/>
                  <a:gd name="connsiteY7" fmla="*/ 23908 h 161925"/>
                  <a:gd name="connsiteX8" fmla="*/ 146618 w 161925"/>
                  <a:gd name="connsiteY8" fmla="*/ 31232 h 161925"/>
                  <a:gd name="connsiteX9" fmla="*/ 146618 w 161925"/>
                  <a:gd name="connsiteY9" fmla="*/ 139294 h 161925"/>
                  <a:gd name="connsiteX10" fmla="*/ 139294 w 161925"/>
                  <a:gd name="connsiteY10" fmla="*/ 146618 h 161925"/>
                  <a:gd name="connsiteX11" fmla="*/ 31242 w 161925"/>
                  <a:gd name="connsiteY11" fmla="*/ 146618 h 161925"/>
                  <a:gd name="connsiteX12" fmla="*/ 23917 w 161925"/>
                  <a:gd name="connsiteY12" fmla="*/ 139294 h 161925"/>
                  <a:gd name="connsiteX13" fmla="*/ 23917 w 161925"/>
                  <a:gd name="connsiteY13" fmla="*/ 3123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25" h="161925">
                    <a:moveTo>
                      <a:pt x="7144" y="163392"/>
                    </a:moveTo>
                    <a:lnTo>
                      <a:pt x="163392" y="163392"/>
                    </a:lnTo>
                    <a:lnTo>
                      <a:pt x="163392" y="7144"/>
                    </a:lnTo>
                    <a:lnTo>
                      <a:pt x="7144" y="7144"/>
                    </a:lnTo>
                    <a:lnTo>
                      <a:pt x="7144" y="163392"/>
                    </a:lnTo>
                    <a:close/>
                    <a:moveTo>
                      <a:pt x="23917" y="31232"/>
                    </a:moveTo>
                    <a:cubicBezTo>
                      <a:pt x="23917" y="27184"/>
                      <a:pt x="27194" y="23908"/>
                      <a:pt x="31242" y="23908"/>
                    </a:cubicBezTo>
                    <a:lnTo>
                      <a:pt x="139294" y="23908"/>
                    </a:lnTo>
                    <a:cubicBezTo>
                      <a:pt x="143332" y="23908"/>
                      <a:pt x="146618" y="27184"/>
                      <a:pt x="146618" y="31232"/>
                    </a:cubicBezTo>
                    <a:lnTo>
                      <a:pt x="146618" y="139294"/>
                    </a:lnTo>
                    <a:cubicBezTo>
                      <a:pt x="146618" y="143332"/>
                      <a:pt x="143342" y="146618"/>
                      <a:pt x="139294" y="146618"/>
                    </a:cubicBezTo>
                    <a:lnTo>
                      <a:pt x="31242" y="146618"/>
                    </a:lnTo>
                    <a:cubicBezTo>
                      <a:pt x="27203" y="146618"/>
                      <a:pt x="23917" y="143342"/>
                      <a:pt x="23917" y="139294"/>
                    </a:cubicBezTo>
                    <a:lnTo>
                      <a:pt x="23917" y="312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D05E877-BBE7-4E63-9555-B1301D0ECC1F}"/>
                  </a:ext>
                </a:extLst>
              </p:cNvPr>
              <p:cNvSpPr/>
              <p:nvPr/>
            </p:nvSpPr>
            <p:spPr>
              <a:xfrm>
                <a:off x="5855965" y="3048000"/>
                <a:ext cx="476250" cy="609600"/>
              </a:xfrm>
              <a:custGeom>
                <a:avLst/>
                <a:gdLst>
                  <a:gd name="connsiteX0" fmla="*/ 467835 w 476250"/>
                  <a:gd name="connsiteY0" fmla="*/ 254565 h 609600"/>
                  <a:gd name="connsiteX1" fmla="*/ 402541 w 476250"/>
                  <a:gd name="connsiteY1" fmla="*/ 63693 h 609600"/>
                  <a:gd name="connsiteX2" fmla="*/ 150252 w 476250"/>
                  <a:gd name="connsiteY2" fmla="*/ 43691 h 609600"/>
                  <a:gd name="connsiteX3" fmla="*/ 57031 w 476250"/>
                  <a:gd name="connsiteY3" fmla="*/ 209207 h 609600"/>
                  <a:gd name="connsiteX4" fmla="*/ 57298 w 476250"/>
                  <a:gd name="connsiteY4" fmla="*/ 216731 h 609600"/>
                  <a:gd name="connsiteX5" fmla="*/ 43201 w 476250"/>
                  <a:gd name="connsiteY5" fmla="*/ 264299 h 609600"/>
                  <a:gd name="connsiteX6" fmla="*/ 7234 w 476250"/>
                  <a:gd name="connsiteY6" fmla="*/ 326183 h 609600"/>
                  <a:gd name="connsiteX7" fmla="*/ 9178 w 476250"/>
                  <a:gd name="connsiteY7" fmla="*/ 330622 h 609600"/>
                  <a:gd name="connsiteX8" fmla="*/ 39115 w 476250"/>
                  <a:gd name="connsiteY8" fmla="*/ 343261 h 609600"/>
                  <a:gd name="connsiteX9" fmla="*/ 41915 w 476250"/>
                  <a:gd name="connsiteY9" fmla="*/ 376094 h 609600"/>
                  <a:gd name="connsiteX10" fmla="*/ 54745 w 476250"/>
                  <a:gd name="connsiteY10" fmla="*/ 387600 h 609600"/>
                  <a:gd name="connsiteX11" fmla="*/ 52516 w 476250"/>
                  <a:gd name="connsiteY11" fmla="*/ 394601 h 609600"/>
                  <a:gd name="connsiteX12" fmla="*/ 48497 w 476250"/>
                  <a:gd name="connsiteY12" fmla="*/ 401154 h 609600"/>
                  <a:gd name="connsiteX13" fmla="*/ 50869 w 476250"/>
                  <a:gd name="connsiteY13" fmla="*/ 402993 h 609600"/>
                  <a:gd name="connsiteX14" fmla="*/ 53993 w 476250"/>
                  <a:gd name="connsiteY14" fmla="*/ 405974 h 609600"/>
                  <a:gd name="connsiteX15" fmla="*/ 55155 w 476250"/>
                  <a:gd name="connsiteY15" fmla="*/ 459190 h 609600"/>
                  <a:gd name="connsiteX16" fmla="*/ 56984 w 476250"/>
                  <a:gd name="connsiteY16" fmla="*/ 479402 h 609600"/>
                  <a:gd name="connsiteX17" fmla="*/ 134908 w 476250"/>
                  <a:gd name="connsiteY17" fmla="*/ 501367 h 609600"/>
                  <a:gd name="connsiteX18" fmla="*/ 238568 w 476250"/>
                  <a:gd name="connsiteY18" fmla="*/ 473840 h 609600"/>
                  <a:gd name="connsiteX19" fmla="*/ 261342 w 476250"/>
                  <a:gd name="connsiteY19" fmla="*/ 419509 h 609600"/>
                  <a:gd name="connsiteX20" fmla="*/ 268420 w 476250"/>
                  <a:gd name="connsiteY20" fmla="*/ 411946 h 609600"/>
                  <a:gd name="connsiteX21" fmla="*/ 275992 w 476250"/>
                  <a:gd name="connsiteY21" fmla="*/ 419014 h 609600"/>
                  <a:gd name="connsiteX22" fmla="*/ 178818 w 476250"/>
                  <a:gd name="connsiteY22" fmla="*/ 514550 h 609600"/>
                  <a:gd name="connsiteX23" fmla="*/ 193162 w 476250"/>
                  <a:gd name="connsiteY23" fmla="*/ 598408 h 609600"/>
                  <a:gd name="connsiteX24" fmla="*/ 193058 w 476250"/>
                  <a:gd name="connsiteY24" fmla="*/ 602465 h 609600"/>
                  <a:gd name="connsiteX25" fmla="*/ 461434 w 476250"/>
                  <a:gd name="connsiteY25" fmla="*/ 602465 h 609600"/>
                  <a:gd name="connsiteX26" fmla="*/ 430373 w 476250"/>
                  <a:gd name="connsiteY26" fmla="*/ 550087 h 609600"/>
                  <a:gd name="connsiteX27" fmla="*/ 413857 w 476250"/>
                  <a:gd name="connsiteY27" fmla="*/ 390982 h 609600"/>
                  <a:gd name="connsiteX28" fmla="*/ 467835 w 476250"/>
                  <a:gd name="connsiteY28" fmla="*/ 254565 h 609600"/>
                  <a:gd name="connsiteX29" fmla="*/ 382310 w 476250"/>
                  <a:gd name="connsiteY29" fmla="*/ 198253 h 609600"/>
                  <a:gd name="connsiteX30" fmla="*/ 389635 w 476250"/>
                  <a:gd name="connsiteY30" fmla="*/ 205578 h 609600"/>
                  <a:gd name="connsiteX31" fmla="*/ 382310 w 476250"/>
                  <a:gd name="connsiteY31" fmla="*/ 212902 h 609600"/>
                  <a:gd name="connsiteX32" fmla="*/ 340600 w 476250"/>
                  <a:gd name="connsiteY32" fmla="*/ 212902 h 609600"/>
                  <a:gd name="connsiteX33" fmla="*/ 340600 w 476250"/>
                  <a:gd name="connsiteY33" fmla="*/ 236801 h 609600"/>
                  <a:gd name="connsiteX34" fmla="*/ 382310 w 476250"/>
                  <a:gd name="connsiteY34" fmla="*/ 236801 h 609600"/>
                  <a:gd name="connsiteX35" fmla="*/ 389635 w 476250"/>
                  <a:gd name="connsiteY35" fmla="*/ 244125 h 609600"/>
                  <a:gd name="connsiteX36" fmla="*/ 382310 w 476250"/>
                  <a:gd name="connsiteY36" fmla="*/ 251450 h 609600"/>
                  <a:gd name="connsiteX37" fmla="*/ 340600 w 476250"/>
                  <a:gd name="connsiteY37" fmla="*/ 251450 h 609600"/>
                  <a:gd name="connsiteX38" fmla="*/ 340600 w 476250"/>
                  <a:gd name="connsiteY38" fmla="*/ 275339 h 609600"/>
                  <a:gd name="connsiteX39" fmla="*/ 382310 w 476250"/>
                  <a:gd name="connsiteY39" fmla="*/ 275339 h 609600"/>
                  <a:gd name="connsiteX40" fmla="*/ 389635 w 476250"/>
                  <a:gd name="connsiteY40" fmla="*/ 282663 h 609600"/>
                  <a:gd name="connsiteX41" fmla="*/ 382310 w 476250"/>
                  <a:gd name="connsiteY41" fmla="*/ 289988 h 609600"/>
                  <a:gd name="connsiteX42" fmla="*/ 340600 w 476250"/>
                  <a:gd name="connsiteY42" fmla="*/ 289988 h 609600"/>
                  <a:gd name="connsiteX43" fmla="*/ 340600 w 476250"/>
                  <a:gd name="connsiteY43" fmla="*/ 309152 h 609600"/>
                  <a:gd name="connsiteX44" fmla="*/ 333275 w 476250"/>
                  <a:gd name="connsiteY44" fmla="*/ 316477 h 609600"/>
                  <a:gd name="connsiteX45" fmla="*/ 312968 w 476250"/>
                  <a:gd name="connsiteY45" fmla="*/ 316477 h 609600"/>
                  <a:gd name="connsiteX46" fmla="*/ 312968 w 476250"/>
                  <a:gd name="connsiteY46" fmla="*/ 359330 h 609600"/>
                  <a:gd name="connsiteX47" fmla="*/ 305643 w 476250"/>
                  <a:gd name="connsiteY47" fmla="*/ 366655 h 609600"/>
                  <a:gd name="connsiteX48" fmla="*/ 298318 w 476250"/>
                  <a:gd name="connsiteY48" fmla="*/ 359330 h 609600"/>
                  <a:gd name="connsiteX49" fmla="*/ 298318 w 476250"/>
                  <a:gd name="connsiteY49" fmla="*/ 316477 h 609600"/>
                  <a:gd name="connsiteX50" fmla="*/ 274420 w 476250"/>
                  <a:gd name="connsiteY50" fmla="*/ 316477 h 609600"/>
                  <a:gd name="connsiteX51" fmla="*/ 274420 w 476250"/>
                  <a:gd name="connsiteY51" fmla="*/ 359330 h 609600"/>
                  <a:gd name="connsiteX52" fmla="*/ 267096 w 476250"/>
                  <a:gd name="connsiteY52" fmla="*/ 366655 h 609600"/>
                  <a:gd name="connsiteX53" fmla="*/ 259771 w 476250"/>
                  <a:gd name="connsiteY53" fmla="*/ 359330 h 609600"/>
                  <a:gd name="connsiteX54" fmla="*/ 259771 w 476250"/>
                  <a:gd name="connsiteY54" fmla="*/ 316477 h 609600"/>
                  <a:gd name="connsiteX55" fmla="*/ 235882 w 476250"/>
                  <a:gd name="connsiteY55" fmla="*/ 316477 h 609600"/>
                  <a:gd name="connsiteX56" fmla="*/ 235882 w 476250"/>
                  <a:gd name="connsiteY56" fmla="*/ 359330 h 609600"/>
                  <a:gd name="connsiteX57" fmla="*/ 228557 w 476250"/>
                  <a:gd name="connsiteY57" fmla="*/ 366655 h 609600"/>
                  <a:gd name="connsiteX58" fmla="*/ 221233 w 476250"/>
                  <a:gd name="connsiteY58" fmla="*/ 359330 h 609600"/>
                  <a:gd name="connsiteX59" fmla="*/ 221233 w 476250"/>
                  <a:gd name="connsiteY59" fmla="*/ 316477 h 609600"/>
                  <a:gd name="connsiteX60" fmla="*/ 197344 w 476250"/>
                  <a:gd name="connsiteY60" fmla="*/ 316477 h 609600"/>
                  <a:gd name="connsiteX61" fmla="*/ 197344 w 476250"/>
                  <a:gd name="connsiteY61" fmla="*/ 359330 h 609600"/>
                  <a:gd name="connsiteX62" fmla="*/ 190019 w 476250"/>
                  <a:gd name="connsiteY62" fmla="*/ 366655 h 609600"/>
                  <a:gd name="connsiteX63" fmla="*/ 182695 w 476250"/>
                  <a:gd name="connsiteY63" fmla="*/ 359330 h 609600"/>
                  <a:gd name="connsiteX64" fmla="*/ 182695 w 476250"/>
                  <a:gd name="connsiteY64" fmla="*/ 316477 h 609600"/>
                  <a:gd name="connsiteX65" fmla="*/ 162378 w 476250"/>
                  <a:gd name="connsiteY65" fmla="*/ 316477 h 609600"/>
                  <a:gd name="connsiteX66" fmla="*/ 155053 w 476250"/>
                  <a:gd name="connsiteY66" fmla="*/ 309152 h 609600"/>
                  <a:gd name="connsiteX67" fmla="*/ 155053 w 476250"/>
                  <a:gd name="connsiteY67" fmla="*/ 289988 h 609600"/>
                  <a:gd name="connsiteX68" fmla="*/ 113353 w 476250"/>
                  <a:gd name="connsiteY68" fmla="*/ 289988 h 609600"/>
                  <a:gd name="connsiteX69" fmla="*/ 106028 w 476250"/>
                  <a:gd name="connsiteY69" fmla="*/ 282663 h 609600"/>
                  <a:gd name="connsiteX70" fmla="*/ 113353 w 476250"/>
                  <a:gd name="connsiteY70" fmla="*/ 275339 h 609600"/>
                  <a:gd name="connsiteX71" fmla="*/ 155053 w 476250"/>
                  <a:gd name="connsiteY71" fmla="*/ 275339 h 609600"/>
                  <a:gd name="connsiteX72" fmla="*/ 155053 w 476250"/>
                  <a:gd name="connsiteY72" fmla="*/ 251450 h 609600"/>
                  <a:gd name="connsiteX73" fmla="*/ 113353 w 476250"/>
                  <a:gd name="connsiteY73" fmla="*/ 251450 h 609600"/>
                  <a:gd name="connsiteX74" fmla="*/ 106028 w 476250"/>
                  <a:gd name="connsiteY74" fmla="*/ 244125 h 609600"/>
                  <a:gd name="connsiteX75" fmla="*/ 113353 w 476250"/>
                  <a:gd name="connsiteY75" fmla="*/ 236801 h 609600"/>
                  <a:gd name="connsiteX76" fmla="*/ 155053 w 476250"/>
                  <a:gd name="connsiteY76" fmla="*/ 236801 h 609600"/>
                  <a:gd name="connsiteX77" fmla="*/ 155053 w 476250"/>
                  <a:gd name="connsiteY77" fmla="*/ 212902 h 609600"/>
                  <a:gd name="connsiteX78" fmla="*/ 113353 w 476250"/>
                  <a:gd name="connsiteY78" fmla="*/ 212902 h 609600"/>
                  <a:gd name="connsiteX79" fmla="*/ 106028 w 476250"/>
                  <a:gd name="connsiteY79" fmla="*/ 205578 h 609600"/>
                  <a:gd name="connsiteX80" fmla="*/ 113353 w 476250"/>
                  <a:gd name="connsiteY80" fmla="*/ 198253 h 609600"/>
                  <a:gd name="connsiteX81" fmla="*/ 155053 w 476250"/>
                  <a:gd name="connsiteY81" fmla="*/ 198253 h 609600"/>
                  <a:gd name="connsiteX82" fmla="*/ 155053 w 476250"/>
                  <a:gd name="connsiteY82" fmla="*/ 174364 h 609600"/>
                  <a:gd name="connsiteX83" fmla="*/ 113353 w 476250"/>
                  <a:gd name="connsiteY83" fmla="*/ 174364 h 609600"/>
                  <a:gd name="connsiteX84" fmla="*/ 106028 w 476250"/>
                  <a:gd name="connsiteY84" fmla="*/ 167039 h 609600"/>
                  <a:gd name="connsiteX85" fmla="*/ 113353 w 476250"/>
                  <a:gd name="connsiteY85" fmla="*/ 159715 h 609600"/>
                  <a:gd name="connsiteX86" fmla="*/ 155053 w 476250"/>
                  <a:gd name="connsiteY86" fmla="*/ 159715 h 609600"/>
                  <a:gd name="connsiteX87" fmla="*/ 155053 w 476250"/>
                  <a:gd name="connsiteY87" fmla="*/ 138255 h 609600"/>
                  <a:gd name="connsiteX88" fmla="*/ 162378 w 476250"/>
                  <a:gd name="connsiteY88" fmla="*/ 130930 h 609600"/>
                  <a:gd name="connsiteX89" fmla="*/ 182695 w 476250"/>
                  <a:gd name="connsiteY89" fmla="*/ 130930 h 609600"/>
                  <a:gd name="connsiteX90" fmla="*/ 182695 w 476250"/>
                  <a:gd name="connsiteY90" fmla="*/ 90373 h 609600"/>
                  <a:gd name="connsiteX91" fmla="*/ 190019 w 476250"/>
                  <a:gd name="connsiteY91" fmla="*/ 83048 h 609600"/>
                  <a:gd name="connsiteX92" fmla="*/ 197344 w 476250"/>
                  <a:gd name="connsiteY92" fmla="*/ 90373 h 609600"/>
                  <a:gd name="connsiteX93" fmla="*/ 197344 w 476250"/>
                  <a:gd name="connsiteY93" fmla="*/ 130940 h 609600"/>
                  <a:gd name="connsiteX94" fmla="*/ 221233 w 476250"/>
                  <a:gd name="connsiteY94" fmla="*/ 130940 h 609600"/>
                  <a:gd name="connsiteX95" fmla="*/ 221233 w 476250"/>
                  <a:gd name="connsiteY95" fmla="*/ 90373 h 609600"/>
                  <a:gd name="connsiteX96" fmla="*/ 228557 w 476250"/>
                  <a:gd name="connsiteY96" fmla="*/ 83048 h 609600"/>
                  <a:gd name="connsiteX97" fmla="*/ 235882 w 476250"/>
                  <a:gd name="connsiteY97" fmla="*/ 90373 h 609600"/>
                  <a:gd name="connsiteX98" fmla="*/ 235882 w 476250"/>
                  <a:gd name="connsiteY98" fmla="*/ 130940 h 609600"/>
                  <a:gd name="connsiteX99" fmla="*/ 259771 w 476250"/>
                  <a:gd name="connsiteY99" fmla="*/ 130940 h 609600"/>
                  <a:gd name="connsiteX100" fmla="*/ 259771 w 476250"/>
                  <a:gd name="connsiteY100" fmla="*/ 90373 h 609600"/>
                  <a:gd name="connsiteX101" fmla="*/ 267096 w 476250"/>
                  <a:gd name="connsiteY101" fmla="*/ 83048 h 609600"/>
                  <a:gd name="connsiteX102" fmla="*/ 274420 w 476250"/>
                  <a:gd name="connsiteY102" fmla="*/ 90373 h 609600"/>
                  <a:gd name="connsiteX103" fmla="*/ 274420 w 476250"/>
                  <a:gd name="connsiteY103" fmla="*/ 130940 h 609600"/>
                  <a:gd name="connsiteX104" fmla="*/ 298318 w 476250"/>
                  <a:gd name="connsiteY104" fmla="*/ 130940 h 609600"/>
                  <a:gd name="connsiteX105" fmla="*/ 298318 w 476250"/>
                  <a:gd name="connsiteY105" fmla="*/ 90373 h 609600"/>
                  <a:gd name="connsiteX106" fmla="*/ 305643 w 476250"/>
                  <a:gd name="connsiteY106" fmla="*/ 83048 h 609600"/>
                  <a:gd name="connsiteX107" fmla="*/ 312968 w 476250"/>
                  <a:gd name="connsiteY107" fmla="*/ 90373 h 609600"/>
                  <a:gd name="connsiteX108" fmla="*/ 312968 w 476250"/>
                  <a:gd name="connsiteY108" fmla="*/ 130940 h 609600"/>
                  <a:gd name="connsiteX109" fmla="*/ 333275 w 476250"/>
                  <a:gd name="connsiteY109" fmla="*/ 130940 h 609600"/>
                  <a:gd name="connsiteX110" fmla="*/ 340600 w 476250"/>
                  <a:gd name="connsiteY110" fmla="*/ 138264 h 609600"/>
                  <a:gd name="connsiteX111" fmla="*/ 340600 w 476250"/>
                  <a:gd name="connsiteY111" fmla="*/ 159724 h 609600"/>
                  <a:gd name="connsiteX112" fmla="*/ 382310 w 476250"/>
                  <a:gd name="connsiteY112" fmla="*/ 159724 h 609600"/>
                  <a:gd name="connsiteX113" fmla="*/ 389635 w 476250"/>
                  <a:gd name="connsiteY113" fmla="*/ 167049 h 609600"/>
                  <a:gd name="connsiteX114" fmla="*/ 382310 w 476250"/>
                  <a:gd name="connsiteY114" fmla="*/ 174374 h 609600"/>
                  <a:gd name="connsiteX115" fmla="*/ 340600 w 476250"/>
                  <a:gd name="connsiteY115" fmla="*/ 174374 h 609600"/>
                  <a:gd name="connsiteX116" fmla="*/ 340600 w 476250"/>
                  <a:gd name="connsiteY116" fmla="*/ 198262 h 609600"/>
                  <a:gd name="connsiteX117" fmla="*/ 382310 w 476250"/>
                  <a:gd name="connsiteY117" fmla="*/ 198262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76250" h="609600">
                    <a:moveTo>
                      <a:pt x="467835" y="254565"/>
                    </a:moveTo>
                    <a:cubicBezTo>
                      <a:pt x="484532" y="186185"/>
                      <a:pt x="459510" y="113052"/>
                      <a:pt x="402541" y="63693"/>
                    </a:cubicBezTo>
                    <a:cubicBezTo>
                      <a:pt x="323798" y="-4525"/>
                      <a:pt x="236187" y="-10811"/>
                      <a:pt x="150252" y="43691"/>
                    </a:cubicBezTo>
                    <a:cubicBezTo>
                      <a:pt x="91816" y="80762"/>
                      <a:pt x="56088" y="144179"/>
                      <a:pt x="57031" y="209207"/>
                    </a:cubicBezTo>
                    <a:cubicBezTo>
                      <a:pt x="57069" y="211712"/>
                      <a:pt x="57155" y="214217"/>
                      <a:pt x="57298" y="216731"/>
                    </a:cubicBezTo>
                    <a:cubicBezTo>
                      <a:pt x="62470" y="226056"/>
                      <a:pt x="65127" y="245564"/>
                      <a:pt x="43201" y="264299"/>
                    </a:cubicBezTo>
                    <a:cubicBezTo>
                      <a:pt x="28751" y="279901"/>
                      <a:pt x="5510" y="311162"/>
                      <a:pt x="7234" y="326183"/>
                    </a:cubicBezTo>
                    <a:cubicBezTo>
                      <a:pt x="7454" y="328088"/>
                      <a:pt x="8054" y="329488"/>
                      <a:pt x="9178" y="330622"/>
                    </a:cubicBezTo>
                    <a:cubicBezTo>
                      <a:pt x="15493" y="331327"/>
                      <a:pt x="31761" y="333994"/>
                      <a:pt x="39115" y="343261"/>
                    </a:cubicBezTo>
                    <a:cubicBezTo>
                      <a:pt x="49259" y="356054"/>
                      <a:pt x="36010" y="363883"/>
                      <a:pt x="41915" y="376094"/>
                    </a:cubicBezTo>
                    <a:cubicBezTo>
                      <a:pt x="45211" y="382924"/>
                      <a:pt x="53297" y="381000"/>
                      <a:pt x="54745" y="387600"/>
                    </a:cubicBezTo>
                    <a:cubicBezTo>
                      <a:pt x="55307" y="390163"/>
                      <a:pt x="54459" y="392839"/>
                      <a:pt x="52516" y="394601"/>
                    </a:cubicBezTo>
                    <a:cubicBezTo>
                      <a:pt x="50364" y="396601"/>
                      <a:pt x="48316" y="399916"/>
                      <a:pt x="48497" y="401154"/>
                    </a:cubicBezTo>
                    <a:cubicBezTo>
                      <a:pt x="48516" y="401307"/>
                      <a:pt x="48983" y="402050"/>
                      <a:pt x="50869" y="402993"/>
                    </a:cubicBezTo>
                    <a:cubicBezTo>
                      <a:pt x="52192" y="403650"/>
                      <a:pt x="53278" y="404688"/>
                      <a:pt x="53993" y="405974"/>
                    </a:cubicBezTo>
                    <a:cubicBezTo>
                      <a:pt x="54774" y="407384"/>
                      <a:pt x="72652" y="440035"/>
                      <a:pt x="55155" y="459190"/>
                    </a:cubicBezTo>
                    <a:cubicBezTo>
                      <a:pt x="54107" y="462000"/>
                      <a:pt x="51554" y="470887"/>
                      <a:pt x="56984" y="479402"/>
                    </a:cubicBezTo>
                    <a:cubicBezTo>
                      <a:pt x="63375" y="489423"/>
                      <a:pt x="82082" y="501367"/>
                      <a:pt x="134908" y="501367"/>
                    </a:cubicBezTo>
                    <a:cubicBezTo>
                      <a:pt x="172493" y="501367"/>
                      <a:pt x="211155" y="501186"/>
                      <a:pt x="238568" y="473840"/>
                    </a:cubicBezTo>
                    <a:cubicBezTo>
                      <a:pt x="262104" y="450342"/>
                      <a:pt x="261361" y="419814"/>
                      <a:pt x="261342" y="419509"/>
                    </a:cubicBezTo>
                    <a:cubicBezTo>
                      <a:pt x="261209" y="415470"/>
                      <a:pt x="264371" y="412080"/>
                      <a:pt x="268420" y="411946"/>
                    </a:cubicBezTo>
                    <a:cubicBezTo>
                      <a:pt x="272839" y="411680"/>
                      <a:pt x="275859" y="414985"/>
                      <a:pt x="275992" y="419014"/>
                    </a:cubicBezTo>
                    <a:cubicBezTo>
                      <a:pt x="277287" y="460209"/>
                      <a:pt x="247350" y="506691"/>
                      <a:pt x="178818" y="514550"/>
                    </a:cubicBezTo>
                    <a:cubicBezTo>
                      <a:pt x="191019" y="530542"/>
                      <a:pt x="195915" y="558603"/>
                      <a:pt x="193162" y="598408"/>
                    </a:cubicBezTo>
                    <a:cubicBezTo>
                      <a:pt x="193172" y="598427"/>
                      <a:pt x="193162" y="599922"/>
                      <a:pt x="193058" y="602465"/>
                    </a:cubicBezTo>
                    <a:lnTo>
                      <a:pt x="461434" y="602465"/>
                    </a:lnTo>
                    <a:cubicBezTo>
                      <a:pt x="439165" y="574948"/>
                      <a:pt x="430773" y="551221"/>
                      <a:pt x="430373" y="550087"/>
                    </a:cubicBezTo>
                    <a:cubicBezTo>
                      <a:pt x="412952" y="492356"/>
                      <a:pt x="407427" y="438912"/>
                      <a:pt x="413857" y="390982"/>
                    </a:cubicBezTo>
                    <a:cubicBezTo>
                      <a:pt x="422734" y="324773"/>
                      <a:pt x="453309" y="314058"/>
                      <a:pt x="467835" y="254565"/>
                    </a:cubicBezTo>
                    <a:close/>
                    <a:moveTo>
                      <a:pt x="382310" y="198253"/>
                    </a:moveTo>
                    <a:cubicBezTo>
                      <a:pt x="386349" y="198253"/>
                      <a:pt x="389635" y="201529"/>
                      <a:pt x="389635" y="205578"/>
                    </a:cubicBezTo>
                    <a:cubicBezTo>
                      <a:pt x="389635" y="209626"/>
                      <a:pt x="386358" y="212902"/>
                      <a:pt x="382310" y="212902"/>
                    </a:cubicBezTo>
                    <a:lnTo>
                      <a:pt x="340600" y="212902"/>
                    </a:lnTo>
                    <a:lnTo>
                      <a:pt x="340600" y="236801"/>
                    </a:lnTo>
                    <a:lnTo>
                      <a:pt x="382310" y="236801"/>
                    </a:lnTo>
                    <a:cubicBezTo>
                      <a:pt x="386349" y="236801"/>
                      <a:pt x="389635" y="240077"/>
                      <a:pt x="389635" y="244125"/>
                    </a:cubicBezTo>
                    <a:cubicBezTo>
                      <a:pt x="389635" y="248173"/>
                      <a:pt x="386358" y="251450"/>
                      <a:pt x="382310" y="251450"/>
                    </a:cubicBezTo>
                    <a:lnTo>
                      <a:pt x="340600" y="251450"/>
                    </a:lnTo>
                    <a:lnTo>
                      <a:pt x="340600" y="275339"/>
                    </a:lnTo>
                    <a:lnTo>
                      <a:pt x="382310" y="275339"/>
                    </a:lnTo>
                    <a:cubicBezTo>
                      <a:pt x="386349" y="275339"/>
                      <a:pt x="389635" y="278615"/>
                      <a:pt x="389635" y="282663"/>
                    </a:cubicBezTo>
                    <a:cubicBezTo>
                      <a:pt x="389635" y="286702"/>
                      <a:pt x="386358" y="289988"/>
                      <a:pt x="382310" y="289988"/>
                    </a:cubicBezTo>
                    <a:lnTo>
                      <a:pt x="340600" y="289988"/>
                    </a:lnTo>
                    <a:lnTo>
                      <a:pt x="340600" y="309152"/>
                    </a:lnTo>
                    <a:cubicBezTo>
                      <a:pt x="340600" y="313191"/>
                      <a:pt x="337323" y="316477"/>
                      <a:pt x="333275" y="316477"/>
                    </a:cubicBezTo>
                    <a:lnTo>
                      <a:pt x="312968" y="316477"/>
                    </a:lnTo>
                    <a:lnTo>
                      <a:pt x="312968" y="359330"/>
                    </a:lnTo>
                    <a:cubicBezTo>
                      <a:pt x="312968" y="363369"/>
                      <a:pt x="309691" y="366655"/>
                      <a:pt x="305643" y="366655"/>
                    </a:cubicBezTo>
                    <a:cubicBezTo>
                      <a:pt x="301605" y="366655"/>
                      <a:pt x="298318" y="363378"/>
                      <a:pt x="298318" y="359330"/>
                    </a:cubicBezTo>
                    <a:lnTo>
                      <a:pt x="298318" y="316477"/>
                    </a:lnTo>
                    <a:lnTo>
                      <a:pt x="274420" y="316477"/>
                    </a:lnTo>
                    <a:lnTo>
                      <a:pt x="274420" y="359330"/>
                    </a:lnTo>
                    <a:cubicBezTo>
                      <a:pt x="274420" y="363369"/>
                      <a:pt x="271144" y="366655"/>
                      <a:pt x="267096" y="366655"/>
                    </a:cubicBezTo>
                    <a:cubicBezTo>
                      <a:pt x="263057" y="366655"/>
                      <a:pt x="259771" y="363378"/>
                      <a:pt x="259771" y="359330"/>
                    </a:cubicBezTo>
                    <a:lnTo>
                      <a:pt x="259771" y="316477"/>
                    </a:lnTo>
                    <a:lnTo>
                      <a:pt x="235882" y="316477"/>
                    </a:lnTo>
                    <a:lnTo>
                      <a:pt x="235882" y="359330"/>
                    </a:lnTo>
                    <a:cubicBezTo>
                      <a:pt x="235882" y="363369"/>
                      <a:pt x="232606" y="366655"/>
                      <a:pt x="228557" y="366655"/>
                    </a:cubicBezTo>
                    <a:cubicBezTo>
                      <a:pt x="224509" y="366655"/>
                      <a:pt x="221233" y="363378"/>
                      <a:pt x="221233" y="359330"/>
                    </a:cubicBezTo>
                    <a:lnTo>
                      <a:pt x="221233" y="316477"/>
                    </a:lnTo>
                    <a:lnTo>
                      <a:pt x="197344" y="316477"/>
                    </a:lnTo>
                    <a:lnTo>
                      <a:pt x="197344" y="359330"/>
                    </a:lnTo>
                    <a:cubicBezTo>
                      <a:pt x="197344" y="363369"/>
                      <a:pt x="194067" y="366655"/>
                      <a:pt x="190019" y="366655"/>
                    </a:cubicBezTo>
                    <a:cubicBezTo>
                      <a:pt x="185971" y="366655"/>
                      <a:pt x="182695" y="363378"/>
                      <a:pt x="182695" y="359330"/>
                    </a:cubicBezTo>
                    <a:lnTo>
                      <a:pt x="182695" y="316477"/>
                    </a:lnTo>
                    <a:lnTo>
                      <a:pt x="162378" y="316477"/>
                    </a:lnTo>
                    <a:cubicBezTo>
                      <a:pt x="158339" y="316477"/>
                      <a:pt x="155053" y="313201"/>
                      <a:pt x="155053" y="309152"/>
                    </a:cubicBezTo>
                    <a:lnTo>
                      <a:pt x="155053" y="289988"/>
                    </a:lnTo>
                    <a:lnTo>
                      <a:pt x="113353" y="289988"/>
                    </a:lnTo>
                    <a:cubicBezTo>
                      <a:pt x="109314" y="289988"/>
                      <a:pt x="106028" y="286712"/>
                      <a:pt x="106028" y="282663"/>
                    </a:cubicBezTo>
                    <a:cubicBezTo>
                      <a:pt x="106028" y="278625"/>
                      <a:pt x="109304" y="275339"/>
                      <a:pt x="113353" y="275339"/>
                    </a:cubicBezTo>
                    <a:lnTo>
                      <a:pt x="155053" y="275339"/>
                    </a:lnTo>
                    <a:lnTo>
                      <a:pt x="155053" y="251450"/>
                    </a:lnTo>
                    <a:lnTo>
                      <a:pt x="113353" y="251450"/>
                    </a:lnTo>
                    <a:cubicBezTo>
                      <a:pt x="109314" y="251450"/>
                      <a:pt x="106028" y="248173"/>
                      <a:pt x="106028" y="244125"/>
                    </a:cubicBezTo>
                    <a:cubicBezTo>
                      <a:pt x="106028" y="240087"/>
                      <a:pt x="109304" y="236801"/>
                      <a:pt x="113353" y="236801"/>
                    </a:cubicBezTo>
                    <a:lnTo>
                      <a:pt x="155053" y="236801"/>
                    </a:lnTo>
                    <a:lnTo>
                      <a:pt x="155053" y="212902"/>
                    </a:lnTo>
                    <a:lnTo>
                      <a:pt x="113353" y="212902"/>
                    </a:lnTo>
                    <a:cubicBezTo>
                      <a:pt x="109314" y="212902"/>
                      <a:pt x="106028" y="209626"/>
                      <a:pt x="106028" y="205578"/>
                    </a:cubicBezTo>
                    <a:cubicBezTo>
                      <a:pt x="106028" y="201529"/>
                      <a:pt x="109304" y="198253"/>
                      <a:pt x="113353" y="198253"/>
                    </a:cubicBezTo>
                    <a:lnTo>
                      <a:pt x="155053" y="198253"/>
                    </a:lnTo>
                    <a:lnTo>
                      <a:pt x="155053" y="174364"/>
                    </a:lnTo>
                    <a:lnTo>
                      <a:pt x="113353" y="174364"/>
                    </a:lnTo>
                    <a:cubicBezTo>
                      <a:pt x="109314" y="174364"/>
                      <a:pt x="106028" y="171088"/>
                      <a:pt x="106028" y="167039"/>
                    </a:cubicBezTo>
                    <a:cubicBezTo>
                      <a:pt x="106028" y="162991"/>
                      <a:pt x="109304" y="159715"/>
                      <a:pt x="113353" y="159715"/>
                    </a:cubicBezTo>
                    <a:lnTo>
                      <a:pt x="155053" y="159715"/>
                    </a:lnTo>
                    <a:lnTo>
                      <a:pt x="155053" y="138255"/>
                    </a:lnTo>
                    <a:cubicBezTo>
                      <a:pt x="155053" y="134216"/>
                      <a:pt x="158330" y="130930"/>
                      <a:pt x="162378" y="130930"/>
                    </a:cubicBezTo>
                    <a:lnTo>
                      <a:pt x="182695" y="130930"/>
                    </a:lnTo>
                    <a:lnTo>
                      <a:pt x="182695" y="90373"/>
                    </a:lnTo>
                    <a:cubicBezTo>
                      <a:pt x="182695" y="86334"/>
                      <a:pt x="185971" y="83048"/>
                      <a:pt x="190019" y="83048"/>
                    </a:cubicBezTo>
                    <a:cubicBezTo>
                      <a:pt x="194067" y="83048"/>
                      <a:pt x="197344" y="86325"/>
                      <a:pt x="197344" y="90373"/>
                    </a:cubicBezTo>
                    <a:lnTo>
                      <a:pt x="197344" y="130940"/>
                    </a:lnTo>
                    <a:lnTo>
                      <a:pt x="221233" y="130940"/>
                    </a:lnTo>
                    <a:lnTo>
                      <a:pt x="221233" y="90373"/>
                    </a:lnTo>
                    <a:cubicBezTo>
                      <a:pt x="221233" y="86334"/>
                      <a:pt x="224509" y="83048"/>
                      <a:pt x="228557" y="83048"/>
                    </a:cubicBezTo>
                    <a:cubicBezTo>
                      <a:pt x="232596" y="83048"/>
                      <a:pt x="235882" y="86325"/>
                      <a:pt x="235882" y="90373"/>
                    </a:cubicBezTo>
                    <a:lnTo>
                      <a:pt x="235882" y="130940"/>
                    </a:lnTo>
                    <a:lnTo>
                      <a:pt x="259771" y="130940"/>
                    </a:lnTo>
                    <a:lnTo>
                      <a:pt x="259771" y="90373"/>
                    </a:lnTo>
                    <a:cubicBezTo>
                      <a:pt x="259771" y="86334"/>
                      <a:pt x="263047" y="83048"/>
                      <a:pt x="267096" y="83048"/>
                    </a:cubicBezTo>
                    <a:cubicBezTo>
                      <a:pt x="271134" y="83048"/>
                      <a:pt x="274420" y="86325"/>
                      <a:pt x="274420" y="90373"/>
                    </a:cubicBezTo>
                    <a:lnTo>
                      <a:pt x="274420" y="130940"/>
                    </a:lnTo>
                    <a:lnTo>
                      <a:pt x="298318" y="130940"/>
                    </a:lnTo>
                    <a:lnTo>
                      <a:pt x="298318" y="90373"/>
                    </a:lnTo>
                    <a:cubicBezTo>
                      <a:pt x="298318" y="86334"/>
                      <a:pt x="301595" y="83048"/>
                      <a:pt x="305643" y="83048"/>
                    </a:cubicBezTo>
                    <a:cubicBezTo>
                      <a:pt x="309682" y="83048"/>
                      <a:pt x="312968" y="86325"/>
                      <a:pt x="312968" y="90373"/>
                    </a:cubicBezTo>
                    <a:lnTo>
                      <a:pt x="312968" y="130940"/>
                    </a:lnTo>
                    <a:lnTo>
                      <a:pt x="333275" y="130940"/>
                    </a:lnTo>
                    <a:cubicBezTo>
                      <a:pt x="337323" y="130940"/>
                      <a:pt x="340600" y="134216"/>
                      <a:pt x="340600" y="138264"/>
                    </a:cubicBezTo>
                    <a:lnTo>
                      <a:pt x="340600" y="159724"/>
                    </a:lnTo>
                    <a:lnTo>
                      <a:pt x="382310" y="159724"/>
                    </a:lnTo>
                    <a:cubicBezTo>
                      <a:pt x="386349" y="159724"/>
                      <a:pt x="389635" y="163001"/>
                      <a:pt x="389635" y="167049"/>
                    </a:cubicBezTo>
                    <a:cubicBezTo>
                      <a:pt x="389635" y="171097"/>
                      <a:pt x="386358" y="174374"/>
                      <a:pt x="382310" y="174374"/>
                    </a:cubicBezTo>
                    <a:lnTo>
                      <a:pt x="340600" y="174374"/>
                    </a:lnTo>
                    <a:lnTo>
                      <a:pt x="340600" y="198262"/>
                    </a:lnTo>
                    <a:lnTo>
                      <a:pt x="382310" y="1982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20EAC833-16AD-4456-8D99-6073CA346D9A}"/>
              </a:ext>
            </a:extLst>
          </p:cNvPr>
          <p:cNvGrpSpPr/>
          <p:nvPr/>
        </p:nvGrpSpPr>
        <p:grpSpPr>
          <a:xfrm>
            <a:off x="3404731" y="1309625"/>
            <a:ext cx="7286216" cy="369332"/>
            <a:chOff x="3404731" y="1309625"/>
            <a:chExt cx="7286216" cy="369332"/>
          </a:xfrm>
        </p:grpSpPr>
        <p:sp>
          <p:nvSpPr>
            <p:cNvPr id="19" name="Rectangle 18">
              <a:extLst>
                <a:ext uri="{FF2B5EF4-FFF2-40B4-BE49-F238E27FC236}">
                  <a16:creationId xmlns:a16="http://schemas.microsoft.com/office/drawing/2014/main" id="{B5D24447-EF92-4A79-AC11-D4404B32CE68}"/>
                </a:ext>
              </a:extLst>
            </p:cNvPr>
            <p:cNvSpPr/>
            <p:nvPr/>
          </p:nvSpPr>
          <p:spPr>
            <a:xfrm>
              <a:off x="3963630" y="1309625"/>
              <a:ext cx="6727317" cy="369332"/>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Different AI options</a:t>
              </a:r>
            </a:p>
          </p:txBody>
        </p:sp>
        <p:grpSp>
          <p:nvGrpSpPr>
            <p:cNvPr id="20" name="Group 19">
              <a:extLst>
                <a:ext uri="{FF2B5EF4-FFF2-40B4-BE49-F238E27FC236}">
                  <a16:creationId xmlns:a16="http://schemas.microsoft.com/office/drawing/2014/main" id="{FC6BF401-A4D2-4743-969D-06C32DC61734}"/>
                </a:ext>
              </a:extLst>
            </p:cNvPr>
            <p:cNvGrpSpPr/>
            <p:nvPr/>
          </p:nvGrpSpPr>
          <p:grpSpPr>
            <a:xfrm>
              <a:off x="3404731" y="1318207"/>
              <a:ext cx="347867" cy="352168"/>
              <a:chOff x="5786914" y="3036093"/>
              <a:chExt cx="616267" cy="623888"/>
            </a:xfrm>
            <a:solidFill>
              <a:schemeClr val="accent2"/>
            </a:solidFill>
          </p:grpSpPr>
          <p:sp>
            <p:nvSpPr>
              <p:cNvPr id="21" name="Freeform: Shape 20">
                <a:extLst>
                  <a:ext uri="{FF2B5EF4-FFF2-40B4-BE49-F238E27FC236}">
                    <a16:creationId xmlns:a16="http://schemas.microsoft.com/office/drawing/2014/main" id="{47FAAFB3-A099-4A05-A0F8-23D3B5DE462A}"/>
                  </a:ext>
                </a:extLst>
              </p:cNvPr>
              <p:cNvSpPr/>
              <p:nvPr/>
            </p:nvSpPr>
            <p:spPr>
              <a:xfrm>
                <a:off x="6065044" y="3317081"/>
                <a:ext cx="57150" cy="57150"/>
              </a:xfrm>
              <a:custGeom>
                <a:avLst/>
                <a:gdLst>
                  <a:gd name="connsiteX0" fmla="*/ 7144 w 57150"/>
                  <a:gd name="connsiteY0" fmla="*/ 7144 h 57150"/>
                  <a:gd name="connsiteX1" fmla="*/ 54769 w 57150"/>
                  <a:gd name="connsiteY1" fmla="*/ 7144 h 57150"/>
                  <a:gd name="connsiteX2" fmla="*/ 54769 w 57150"/>
                  <a:gd name="connsiteY2" fmla="*/ 54769 h 57150"/>
                  <a:gd name="connsiteX3" fmla="*/ 7144 w 5715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57150" h="57150">
                    <a:moveTo>
                      <a:pt x="7144" y="7144"/>
                    </a:moveTo>
                    <a:lnTo>
                      <a:pt x="54769" y="7144"/>
                    </a:lnTo>
                    <a:lnTo>
                      <a:pt x="54769" y="54769"/>
                    </a:lnTo>
                    <a:lnTo>
                      <a:pt x="7144" y="5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13FA6989-91E0-4AC0-AD7A-1F0231550C12}"/>
                  </a:ext>
                </a:extLst>
              </p:cNvPr>
              <p:cNvSpPr/>
              <p:nvPr/>
            </p:nvSpPr>
            <p:spPr>
              <a:xfrm>
                <a:off x="6031706" y="3283743"/>
                <a:ext cx="123825" cy="123825"/>
              </a:xfrm>
              <a:custGeom>
                <a:avLst/>
                <a:gdLst>
                  <a:gd name="connsiteX0" fmla="*/ 7144 w 123825"/>
                  <a:gd name="connsiteY0" fmla="*/ 121444 h 123825"/>
                  <a:gd name="connsiteX1" fmla="*/ 121444 w 123825"/>
                  <a:gd name="connsiteY1" fmla="*/ 121444 h 123825"/>
                  <a:gd name="connsiteX2" fmla="*/ 121444 w 123825"/>
                  <a:gd name="connsiteY2" fmla="*/ 7144 h 123825"/>
                  <a:gd name="connsiteX3" fmla="*/ 7144 w 123825"/>
                  <a:gd name="connsiteY3" fmla="*/ 7144 h 123825"/>
                  <a:gd name="connsiteX4" fmla="*/ 7144 w 123825"/>
                  <a:gd name="connsiteY4" fmla="*/ 121444 h 123825"/>
                  <a:gd name="connsiteX5" fmla="*/ 22384 w 123825"/>
                  <a:gd name="connsiteY5" fmla="*/ 30956 h 123825"/>
                  <a:gd name="connsiteX6" fmla="*/ 31909 w 123825"/>
                  <a:gd name="connsiteY6" fmla="*/ 21431 h 123825"/>
                  <a:gd name="connsiteX7" fmla="*/ 97631 w 123825"/>
                  <a:gd name="connsiteY7" fmla="*/ 21431 h 123825"/>
                  <a:gd name="connsiteX8" fmla="*/ 107156 w 123825"/>
                  <a:gd name="connsiteY8" fmla="*/ 30956 h 123825"/>
                  <a:gd name="connsiteX9" fmla="*/ 107156 w 123825"/>
                  <a:gd name="connsiteY9" fmla="*/ 96679 h 123825"/>
                  <a:gd name="connsiteX10" fmla="*/ 97631 w 123825"/>
                  <a:gd name="connsiteY10" fmla="*/ 106204 h 123825"/>
                  <a:gd name="connsiteX11" fmla="*/ 31909 w 123825"/>
                  <a:gd name="connsiteY11" fmla="*/ 106204 h 123825"/>
                  <a:gd name="connsiteX12" fmla="*/ 22384 w 123825"/>
                  <a:gd name="connsiteY12" fmla="*/ 96679 h 123825"/>
                  <a:gd name="connsiteX13" fmla="*/ 22384 w 123825"/>
                  <a:gd name="connsiteY13" fmla="*/ 3095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7144" y="121444"/>
                    </a:moveTo>
                    <a:lnTo>
                      <a:pt x="121444" y="121444"/>
                    </a:lnTo>
                    <a:lnTo>
                      <a:pt x="121444" y="7144"/>
                    </a:lnTo>
                    <a:lnTo>
                      <a:pt x="7144" y="7144"/>
                    </a:lnTo>
                    <a:lnTo>
                      <a:pt x="7144" y="121444"/>
                    </a:lnTo>
                    <a:close/>
                    <a:moveTo>
                      <a:pt x="22384" y="30956"/>
                    </a:moveTo>
                    <a:cubicBezTo>
                      <a:pt x="22384" y="26194"/>
                      <a:pt x="26194" y="21431"/>
                      <a:pt x="31909" y="21431"/>
                    </a:cubicBezTo>
                    <a:lnTo>
                      <a:pt x="97631" y="21431"/>
                    </a:lnTo>
                    <a:cubicBezTo>
                      <a:pt x="102394" y="21431"/>
                      <a:pt x="107156" y="25241"/>
                      <a:pt x="107156" y="30956"/>
                    </a:cubicBezTo>
                    <a:lnTo>
                      <a:pt x="107156" y="96679"/>
                    </a:lnTo>
                    <a:cubicBezTo>
                      <a:pt x="107156" y="101441"/>
                      <a:pt x="103346" y="106204"/>
                      <a:pt x="97631" y="106204"/>
                    </a:cubicBezTo>
                    <a:lnTo>
                      <a:pt x="31909" y="106204"/>
                    </a:lnTo>
                    <a:cubicBezTo>
                      <a:pt x="27146" y="106204"/>
                      <a:pt x="22384" y="102394"/>
                      <a:pt x="22384" y="96679"/>
                    </a:cubicBezTo>
                    <a:lnTo>
                      <a:pt x="22384" y="3095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B376528B-6D06-4DAB-9E8F-D1B482B22DF3}"/>
                  </a:ext>
                </a:extLst>
              </p:cNvPr>
              <p:cNvSpPr/>
              <p:nvPr/>
            </p:nvSpPr>
            <p:spPr>
              <a:xfrm>
                <a:off x="5878142" y="3113343"/>
                <a:ext cx="428625" cy="466725"/>
              </a:xfrm>
              <a:custGeom>
                <a:avLst/>
                <a:gdLst>
                  <a:gd name="connsiteX0" fmla="*/ 320728 w 428625"/>
                  <a:gd name="connsiteY0" fmla="*/ 414716 h 466725"/>
                  <a:gd name="connsiteX1" fmla="*/ 372163 w 428625"/>
                  <a:gd name="connsiteY1" fmla="*/ 349946 h 466725"/>
                  <a:gd name="connsiteX2" fmla="*/ 389308 w 428625"/>
                  <a:gd name="connsiteY2" fmla="*/ 217549 h 466725"/>
                  <a:gd name="connsiteX3" fmla="*/ 368353 w 428625"/>
                  <a:gd name="connsiteY3" fmla="*/ 148016 h 466725"/>
                  <a:gd name="connsiteX4" fmla="*/ 320728 w 428625"/>
                  <a:gd name="connsiteY4" fmla="*/ 53719 h 466725"/>
                  <a:gd name="connsiteX5" fmla="*/ 217858 w 428625"/>
                  <a:gd name="connsiteY5" fmla="*/ 32764 h 466725"/>
                  <a:gd name="connsiteX6" fmla="*/ 114988 w 428625"/>
                  <a:gd name="connsiteY6" fmla="*/ 54671 h 466725"/>
                  <a:gd name="connsiteX7" fmla="*/ 67363 w 428625"/>
                  <a:gd name="connsiteY7" fmla="*/ 148969 h 466725"/>
                  <a:gd name="connsiteX8" fmla="*/ 46408 w 428625"/>
                  <a:gd name="connsiteY8" fmla="*/ 218501 h 466725"/>
                  <a:gd name="connsiteX9" fmla="*/ 63553 w 428625"/>
                  <a:gd name="connsiteY9" fmla="*/ 350899 h 466725"/>
                  <a:gd name="connsiteX10" fmla="*/ 114988 w 428625"/>
                  <a:gd name="connsiteY10" fmla="*/ 415669 h 466725"/>
                  <a:gd name="connsiteX11" fmla="*/ 217858 w 428625"/>
                  <a:gd name="connsiteY11" fmla="*/ 436624 h 466725"/>
                  <a:gd name="connsiteX12" fmla="*/ 320728 w 428625"/>
                  <a:gd name="connsiteY12" fmla="*/ 414716 h 466725"/>
                  <a:gd name="connsiteX13" fmla="*/ 264530 w 428625"/>
                  <a:gd name="connsiteY13" fmla="*/ 326134 h 466725"/>
                  <a:gd name="connsiteX14" fmla="*/ 255005 w 428625"/>
                  <a:gd name="connsiteY14" fmla="*/ 335659 h 466725"/>
                  <a:gd name="connsiteX15" fmla="*/ 245480 w 428625"/>
                  <a:gd name="connsiteY15" fmla="*/ 326134 h 466725"/>
                  <a:gd name="connsiteX16" fmla="*/ 245480 w 428625"/>
                  <a:gd name="connsiteY16" fmla="*/ 309941 h 466725"/>
                  <a:gd name="connsiteX17" fmla="*/ 226430 w 428625"/>
                  <a:gd name="connsiteY17" fmla="*/ 309941 h 466725"/>
                  <a:gd name="connsiteX18" fmla="*/ 226430 w 428625"/>
                  <a:gd name="connsiteY18" fmla="*/ 326134 h 466725"/>
                  <a:gd name="connsiteX19" fmla="*/ 216905 w 428625"/>
                  <a:gd name="connsiteY19" fmla="*/ 335659 h 466725"/>
                  <a:gd name="connsiteX20" fmla="*/ 207380 w 428625"/>
                  <a:gd name="connsiteY20" fmla="*/ 326134 h 466725"/>
                  <a:gd name="connsiteX21" fmla="*/ 207380 w 428625"/>
                  <a:gd name="connsiteY21" fmla="*/ 309941 h 466725"/>
                  <a:gd name="connsiteX22" fmla="*/ 188330 w 428625"/>
                  <a:gd name="connsiteY22" fmla="*/ 309941 h 466725"/>
                  <a:gd name="connsiteX23" fmla="*/ 188330 w 428625"/>
                  <a:gd name="connsiteY23" fmla="*/ 326134 h 466725"/>
                  <a:gd name="connsiteX24" fmla="*/ 178805 w 428625"/>
                  <a:gd name="connsiteY24" fmla="*/ 335659 h 466725"/>
                  <a:gd name="connsiteX25" fmla="*/ 169280 w 428625"/>
                  <a:gd name="connsiteY25" fmla="*/ 326134 h 466725"/>
                  <a:gd name="connsiteX26" fmla="*/ 169280 w 428625"/>
                  <a:gd name="connsiteY26" fmla="*/ 309941 h 466725"/>
                  <a:gd name="connsiteX27" fmla="*/ 149278 w 428625"/>
                  <a:gd name="connsiteY27" fmla="*/ 309941 h 466725"/>
                  <a:gd name="connsiteX28" fmla="*/ 139753 w 428625"/>
                  <a:gd name="connsiteY28" fmla="*/ 300416 h 466725"/>
                  <a:gd name="connsiteX29" fmla="*/ 139753 w 428625"/>
                  <a:gd name="connsiteY29" fmla="*/ 280414 h 466725"/>
                  <a:gd name="connsiteX30" fmla="*/ 123560 w 428625"/>
                  <a:gd name="connsiteY30" fmla="*/ 280414 h 466725"/>
                  <a:gd name="connsiteX31" fmla="*/ 114035 w 428625"/>
                  <a:gd name="connsiteY31" fmla="*/ 270889 h 466725"/>
                  <a:gd name="connsiteX32" fmla="*/ 123560 w 428625"/>
                  <a:gd name="connsiteY32" fmla="*/ 261364 h 466725"/>
                  <a:gd name="connsiteX33" fmla="*/ 139753 w 428625"/>
                  <a:gd name="connsiteY33" fmla="*/ 261364 h 466725"/>
                  <a:gd name="connsiteX34" fmla="*/ 139753 w 428625"/>
                  <a:gd name="connsiteY34" fmla="*/ 242314 h 466725"/>
                  <a:gd name="connsiteX35" fmla="*/ 123560 w 428625"/>
                  <a:gd name="connsiteY35" fmla="*/ 242314 h 466725"/>
                  <a:gd name="connsiteX36" fmla="*/ 114035 w 428625"/>
                  <a:gd name="connsiteY36" fmla="*/ 232789 h 466725"/>
                  <a:gd name="connsiteX37" fmla="*/ 123560 w 428625"/>
                  <a:gd name="connsiteY37" fmla="*/ 223264 h 466725"/>
                  <a:gd name="connsiteX38" fmla="*/ 139753 w 428625"/>
                  <a:gd name="connsiteY38" fmla="*/ 223264 h 466725"/>
                  <a:gd name="connsiteX39" fmla="*/ 139753 w 428625"/>
                  <a:gd name="connsiteY39" fmla="*/ 204214 h 466725"/>
                  <a:gd name="connsiteX40" fmla="*/ 123560 w 428625"/>
                  <a:gd name="connsiteY40" fmla="*/ 204214 h 466725"/>
                  <a:gd name="connsiteX41" fmla="*/ 114035 w 428625"/>
                  <a:gd name="connsiteY41" fmla="*/ 194689 h 466725"/>
                  <a:gd name="connsiteX42" fmla="*/ 123560 w 428625"/>
                  <a:gd name="connsiteY42" fmla="*/ 185164 h 466725"/>
                  <a:gd name="connsiteX43" fmla="*/ 139753 w 428625"/>
                  <a:gd name="connsiteY43" fmla="*/ 185164 h 466725"/>
                  <a:gd name="connsiteX44" fmla="*/ 139753 w 428625"/>
                  <a:gd name="connsiteY44" fmla="*/ 168019 h 466725"/>
                  <a:gd name="connsiteX45" fmla="*/ 149278 w 428625"/>
                  <a:gd name="connsiteY45" fmla="*/ 158494 h 466725"/>
                  <a:gd name="connsiteX46" fmla="*/ 169280 w 428625"/>
                  <a:gd name="connsiteY46" fmla="*/ 158494 h 466725"/>
                  <a:gd name="connsiteX47" fmla="*/ 169280 w 428625"/>
                  <a:gd name="connsiteY47" fmla="*/ 142301 h 466725"/>
                  <a:gd name="connsiteX48" fmla="*/ 178805 w 428625"/>
                  <a:gd name="connsiteY48" fmla="*/ 132776 h 466725"/>
                  <a:gd name="connsiteX49" fmla="*/ 188330 w 428625"/>
                  <a:gd name="connsiteY49" fmla="*/ 142301 h 466725"/>
                  <a:gd name="connsiteX50" fmla="*/ 188330 w 428625"/>
                  <a:gd name="connsiteY50" fmla="*/ 158494 h 466725"/>
                  <a:gd name="connsiteX51" fmla="*/ 207380 w 428625"/>
                  <a:gd name="connsiteY51" fmla="*/ 158494 h 466725"/>
                  <a:gd name="connsiteX52" fmla="*/ 207380 w 428625"/>
                  <a:gd name="connsiteY52" fmla="*/ 142301 h 466725"/>
                  <a:gd name="connsiteX53" fmla="*/ 216905 w 428625"/>
                  <a:gd name="connsiteY53" fmla="*/ 132776 h 466725"/>
                  <a:gd name="connsiteX54" fmla="*/ 226430 w 428625"/>
                  <a:gd name="connsiteY54" fmla="*/ 142301 h 466725"/>
                  <a:gd name="connsiteX55" fmla="*/ 226430 w 428625"/>
                  <a:gd name="connsiteY55" fmla="*/ 158494 h 466725"/>
                  <a:gd name="connsiteX56" fmla="*/ 245480 w 428625"/>
                  <a:gd name="connsiteY56" fmla="*/ 158494 h 466725"/>
                  <a:gd name="connsiteX57" fmla="*/ 245480 w 428625"/>
                  <a:gd name="connsiteY57" fmla="*/ 142301 h 466725"/>
                  <a:gd name="connsiteX58" fmla="*/ 255005 w 428625"/>
                  <a:gd name="connsiteY58" fmla="*/ 132776 h 466725"/>
                  <a:gd name="connsiteX59" fmla="*/ 264530 w 428625"/>
                  <a:gd name="connsiteY59" fmla="*/ 142301 h 466725"/>
                  <a:gd name="connsiteX60" fmla="*/ 264530 w 428625"/>
                  <a:gd name="connsiteY60" fmla="*/ 158494 h 466725"/>
                  <a:gd name="connsiteX61" fmla="*/ 284533 w 428625"/>
                  <a:gd name="connsiteY61" fmla="*/ 158494 h 466725"/>
                  <a:gd name="connsiteX62" fmla="*/ 294058 w 428625"/>
                  <a:gd name="connsiteY62" fmla="*/ 168019 h 466725"/>
                  <a:gd name="connsiteX63" fmla="*/ 294058 w 428625"/>
                  <a:gd name="connsiteY63" fmla="*/ 188021 h 466725"/>
                  <a:gd name="connsiteX64" fmla="*/ 310250 w 428625"/>
                  <a:gd name="connsiteY64" fmla="*/ 188021 h 466725"/>
                  <a:gd name="connsiteX65" fmla="*/ 319775 w 428625"/>
                  <a:gd name="connsiteY65" fmla="*/ 197546 h 466725"/>
                  <a:gd name="connsiteX66" fmla="*/ 310250 w 428625"/>
                  <a:gd name="connsiteY66" fmla="*/ 207071 h 466725"/>
                  <a:gd name="connsiteX67" fmla="*/ 294058 w 428625"/>
                  <a:gd name="connsiteY67" fmla="*/ 207071 h 466725"/>
                  <a:gd name="connsiteX68" fmla="*/ 294058 w 428625"/>
                  <a:gd name="connsiteY68" fmla="*/ 226121 h 466725"/>
                  <a:gd name="connsiteX69" fmla="*/ 310250 w 428625"/>
                  <a:gd name="connsiteY69" fmla="*/ 226121 h 466725"/>
                  <a:gd name="connsiteX70" fmla="*/ 319775 w 428625"/>
                  <a:gd name="connsiteY70" fmla="*/ 235646 h 466725"/>
                  <a:gd name="connsiteX71" fmla="*/ 310250 w 428625"/>
                  <a:gd name="connsiteY71" fmla="*/ 245171 h 466725"/>
                  <a:gd name="connsiteX72" fmla="*/ 294058 w 428625"/>
                  <a:gd name="connsiteY72" fmla="*/ 245171 h 466725"/>
                  <a:gd name="connsiteX73" fmla="*/ 294058 w 428625"/>
                  <a:gd name="connsiteY73" fmla="*/ 264221 h 466725"/>
                  <a:gd name="connsiteX74" fmla="*/ 310250 w 428625"/>
                  <a:gd name="connsiteY74" fmla="*/ 264221 h 466725"/>
                  <a:gd name="connsiteX75" fmla="*/ 319775 w 428625"/>
                  <a:gd name="connsiteY75" fmla="*/ 273746 h 466725"/>
                  <a:gd name="connsiteX76" fmla="*/ 310250 w 428625"/>
                  <a:gd name="connsiteY76" fmla="*/ 283271 h 466725"/>
                  <a:gd name="connsiteX77" fmla="*/ 294058 w 428625"/>
                  <a:gd name="connsiteY77" fmla="*/ 283271 h 466725"/>
                  <a:gd name="connsiteX78" fmla="*/ 294058 w 428625"/>
                  <a:gd name="connsiteY78" fmla="*/ 301369 h 466725"/>
                  <a:gd name="connsiteX79" fmla="*/ 284533 w 428625"/>
                  <a:gd name="connsiteY79" fmla="*/ 310894 h 466725"/>
                  <a:gd name="connsiteX80" fmla="*/ 264530 w 428625"/>
                  <a:gd name="connsiteY80" fmla="*/ 310894 h 466725"/>
                  <a:gd name="connsiteX81" fmla="*/ 264530 w 428625"/>
                  <a:gd name="connsiteY81" fmla="*/ 32613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8625" h="466725">
                    <a:moveTo>
                      <a:pt x="320728" y="414716"/>
                    </a:moveTo>
                    <a:cubicBezTo>
                      <a:pt x="352160" y="412811"/>
                      <a:pt x="377878" y="383284"/>
                      <a:pt x="372163" y="349946"/>
                    </a:cubicBezTo>
                    <a:cubicBezTo>
                      <a:pt x="437885" y="338516"/>
                      <a:pt x="450268" y="246124"/>
                      <a:pt x="389308" y="217549"/>
                    </a:cubicBezTo>
                    <a:cubicBezTo>
                      <a:pt x="397880" y="193736"/>
                      <a:pt x="390260" y="164209"/>
                      <a:pt x="368353" y="148016"/>
                    </a:cubicBezTo>
                    <a:cubicBezTo>
                      <a:pt x="403595" y="110869"/>
                      <a:pt x="371210" y="47051"/>
                      <a:pt x="320728" y="53719"/>
                    </a:cubicBezTo>
                    <a:cubicBezTo>
                      <a:pt x="313108" y="6094"/>
                      <a:pt x="246433" y="-11051"/>
                      <a:pt x="217858" y="32764"/>
                    </a:cubicBezTo>
                    <a:cubicBezTo>
                      <a:pt x="189283" y="-12004"/>
                      <a:pt x="122608" y="6094"/>
                      <a:pt x="114988" y="54671"/>
                    </a:cubicBezTo>
                    <a:cubicBezTo>
                      <a:pt x="65458" y="48004"/>
                      <a:pt x="32120" y="111821"/>
                      <a:pt x="67363" y="148969"/>
                    </a:cubicBezTo>
                    <a:cubicBezTo>
                      <a:pt x="46408" y="165161"/>
                      <a:pt x="37835" y="192784"/>
                      <a:pt x="46408" y="218501"/>
                    </a:cubicBezTo>
                    <a:cubicBezTo>
                      <a:pt x="-14552" y="247076"/>
                      <a:pt x="-1217" y="339469"/>
                      <a:pt x="63553" y="350899"/>
                    </a:cubicBezTo>
                    <a:cubicBezTo>
                      <a:pt x="58790" y="383284"/>
                      <a:pt x="83555" y="413764"/>
                      <a:pt x="114988" y="415669"/>
                    </a:cubicBezTo>
                    <a:cubicBezTo>
                      <a:pt x="123560" y="466151"/>
                      <a:pt x="189283" y="480439"/>
                      <a:pt x="217858" y="436624"/>
                    </a:cubicBezTo>
                    <a:cubicBezTo>
                      <a:pt x="245480" y="479486"/>
                      <a:pt x="312155" y="465199"/>
                      <a:pt x="320728" y="414716"/>
                    </a:cubicBezTo>
                    <a:close/>
                    <a:moveTo>
                      <a:pt x="264530" y="326134"/>
                    </a:moveTo>
                    <a:cubicBezTo>
                      <a:pt x="264530" y="330896"/>
                      <a:pt x="260720" y="335659"/>
                      <a:pt x="255005" y="335659"/>
                    </a:cubicBezTo>
                    <a:cubicBezTo>
                      <a:pt x="249290" y="335659"/>
                      <a:pt x="245480" y="331849"/>
                      <a:pt x="245480" y="326134"/>
                    </a:cubicBezTo>
                    <a:lnTo>
                      <a:pt x="245480" y="309941"/>
                    </a:lnTo>
                    <a:lnTo>
                      <a:pt x="226430" y="309941"/>
                    </a:lnTo>
                    <a:lnTo>
                      <a:pt x="226430" y="326134"/>
                    </a:lnTo>
                    <a:cubicBezTo>
                      <a:pt x="226430" y="330896"/>
                      <a:pt x="222620" y="335659"/>
                      <a:pt x="216905" y="335659"/>
                    </a:cubicBezTo>
                    <a:cubicBezTo>
                      <a:pt x="212143" y="335659"/>
                      <a:pt x="207380" y="331849"/>
                      <a:pt x="207380" y="326134"/>
                    </a:cubicBezTo>
                    <a:lnTo>
                      <a:pt x="207380" y="309941"/>
                    </a:lnTo>
                    <a:lnTo>
                      <a:pt x="188330" y="309941"/>
                    </a:lnTo>
                    <a:lnTo>
                      <a:pt x="188330" y="326134"/>
                    </a:lnTo>
                    <a:cubicBezTo>
                      <a:pt x="188330" y="330896"/>
                      <a:pt x="184520" y="335659"/>
                      <a:pt x="178805" y="335659"/>
                    </a:cubicBezTo>
                    <a:cubicBezTo>
                      <a:pt x="174043" y="335659"/>
                      <a:pt x="169280" y="331849"/>
                      <a:pt x="169280" y="326134"/>
                    </a:cubicBezTo>
                    <a:lnTo>
                      <a:pt x="169280" y="309941"/>
                    </a:lnTo>
                    <a:lnTo>
                      <a:pt x="149278" y="309941"/>
                    </a:lnTo>
                    <a:cubicBezTo>
                      <a:pt x="144515" y="309941"/>
                      <a:pt x="139753" y="306131"/>
                      <a:pt x="139753" y="300416"/>
                    </a:cubicBezTo>
                    <a:lnTo>
                      <a:pt x="139753" y="280414"/>
                    </a:lnTo>
                    <a:lnTo>
                      <a:pt x="123560" y="280414"/>
                    </a:lnTo>
                    <a:cubicBezTo>
                      <a:pt x="118798" y="280414"/>
                      <a:pt x="114035" y="276604"/>
                      <a:pt x="114035" y="270889"/>
                    </a:cubicBezTo>
                    <a:cubicBezTo>
                      <a:pt x="114035" y="266126"/>
                      <a:pt x="117845" y="261364"/>
                      <a:pt x="123560" y="261364"/>
                    </a:cubicBezTo>
                    <a:lnTo>
                      <a:pt x="139753" y="261364"/>
                    </a:lnTo>
                    <a:lnTo>
                      <a:pt x="139753" y="242314"/>
                    </a:lnTo>
                    <a:lnTo>
                      <a:pt x="123560" y="242314"/>
                    </a:lnTo>
                    <a:cubicBezTo>
                      <a:pt x="118798" y="242314"/>
                      <a:pt x="114035" y="238504"/>
                      <a:pt x="114035" y="232789"/>
                    </a:cubicBezTo>
                    <a:cubicBezTo>
                      <a:pt x="114035" y="228026"/>
                      <a:pt x="117845" y="223264"/>
                      <a:pt x="123560" y="223264"/>
                    </a:cubicBezTo>
                    <a:lnTo>
                      <a:pt x="139753" y="223264"/>
                    </a:lnTo>
                    <a:lnTo>
                      <a:pt x="139753" y="204214"/>
                    </a:lnTo>
                    <a:lnTo>
                      <a:pt x="123560" y="204214"/>
                    </a:lnTo>
                    <a:cubicBezTo>
                      <a:pt x="118798" y="204214"/>
                      <a:pt x="114035" y="200404"/>
                      <a:pt x="114035" y="194689"/>
                    </a:cubicBezTo>
                    <a:cubicBezTo>
                      <a:pt x="114035" y="189926"/>
                      <a:pt x="117845" y="185164"/>
                      <a:pt x="123560" y="185164"/>
                    </a:cubicBezTo>
                    <a:lnTo>
                      <a:pt x="139753" y="185164"/>
                    </a:lnTo>
                    <a:lnTo>
                      <a:pt x="139753" y="168019"/>
                    </a:lnTo>
                    <a:cubicBezTo>
                      <a:pt x="139753" y="163256"/>
                      <a:pt x="143563" y="158494"/>
                      <a:pt x="149278" y="158494"/>
                    </a:cubicBezTo>
                    <a:lnTo>
                      <a:pt x="169280" y="158494"/>
                    </a:lnTo>
                    <a:lnTo>
                      <a:pt x="169280" y="142301"/>
                    </a:lnTo>
                    <a:cubicBezTo>
                      <a:pt x="169280" y="137539"/>
                      <a:pt x="173090" y="132776"/>
                      <a:pt x="178805" y="132776"/>
                    </a:cubicBezTo>
                    <a:cubicBezTo>
                      <a:pt x="183568" y="132776"/>
                      <a:pt x="188330" y="136586"/>
                      <a:pt x="188330" y="142301"/>
                    </a:cubicBezTo>
                    <a:lnTo>
                      <a:pt x="188330" y="158494"/>
                    </a:lnTo>
                    <a:lnTo>
                      <a:pt x="207380" y="158494"/>
                    </a:lnTo>
                    <a:lnTo>
                      <a:pt x="207380" y="142301"/>
                    </a:lnTo>
                    <a:cubicBezTo>
                      <a:pt x="207380" y="137539"/>
                      <a:pt x="211190" y="132776"/>
                      <a:pt x="216905" y="132776"/>
                    </a:cubicBezTo>
                    <a:cubicBezTo>
                      <a:pt x="221668" y="132776"/>
                      <a:pt x="226430" y="136586"/>
                      <a:pt x="226430" y="142301"/>
                    </a:cubicBezTo>
                    <a:lnTo>
                      <a:pt x="226430" y="158494"/>
                    </a:lnTo>
                    <a:lnTo>
                      <a:pt x="245480" y="158494"/>
                    </a:lnTo>
                    <a:lnTo>
                      <a:pt x="245480" y="142301"/>
                    </a:lnTo>
                    <a:cubicBezTo>
                      <a:pt x="245480" y="137539"/>
                      <a:pt x="249290" y="132776"/>
                      <a:pt x="255005" y="132776"/>
                    </a:cubicBezTo>
                    <a:cubicBezTo>
                      <a:pt x="260720" y="132776"/>
                      <a:pt x="264530" y="136586"/>
                      <a:pt x="264530" y="142301"/>
                    </a:cubicBezTo>
                    <a:lnTo>
                      <a:pt x="264530" y="158494"/>
                    </a:lnTo>
                    <a:lnTo>
                      <a:pt x="284533" y="158494"/>
                    </a:lnTo>
                    <a:cubicBezTo>
                      <a:pt x="289295" y="158494"/>
                      <a:pt x="294058" y="162304"/>
                      <a:pt x="294058" y="168019"/>
                    </a:cubicBezTo>
                    <a:lnTo>
                      <a:pt x="294058" y="188021"/>
                    </a:lnTo>
                    <a:lnTo>
                      <a:pt x="310250" y="188021"/>
                    </a:lnTo>
                    <a:cubicBezTo>
                      <a:pt x="315013" y="188021"/>
                      <a:pt x="319775" y="191831"/>
                      <a:pt x="319775" y="197546"/>
                    </a:cubicBezTo>
                    <a:cubicBezTo>
                      <a:pt x="319775" y="202309"/>
                      <a:pt x="315965" y="207071"/>
                      <a:pt x="310250" y="207071"/>
                    </a:cubicBezTo>
                    <a:lnTo>
                      <a:pt x="294058" y="207071"/>
                    </a:lnTo>
                    <a:lnTo>
                      <a:pt x="294058" y="226121"/>
                    </a:lnTo>
                    <a:lnTo>
                      <a:pt x="310250" y="226121"/>
                    </a:lnTo>
                    <a:cubicBezTo>
                      <a:pt x="315013" y="226121"/>
                      <a:pt x="319775" y="229931"/>
                      <a:pt x="319775" y="235646"/>
                    </a:cubicBezTo>
                    <a:cubicBezTo>
                      <a:pt x="319775" y="240409"/>
                      <a:pt x="315965" y="245171"/>
                      <a:pt x="310250" y="245171"/>
                    </a:cubicBezTo>
                    <a:lnTo>
                      <a:pt x="294058" y="245171"/>
                    </a:lnTo>
                    <a:lnTo>
                      <a:pt x="294058" y="264221"/>
                    </a:lnTo>
                    <a:lnTo>
                      <a:pt x="310250" y="264221"/>
                    </a:lnTo>
                    <a:cubicBezTo>
                      <a:pt x="315013" y="264221"/>
                      <a:pt x="319775" y="268031"/>
                      <a:pt x="319775" y="273746"/>
                    </a:cubicBezTo>
                    <a:cubicBezTo>
                      <a:pt x="319775" y="278509"/>
                      <a:pt x="315965" y="283271"/>
                      <a:pt x="310250" y="283271"/>
                    </a:cubicBezTo>
                    <a:lnTo>
                      <a:pt x="294058" y="283271"/>
                    </a:lnTo>
                    <a:lnTo>
                      <a:pt x="294058" y="301369"/>
                    </a:lnTo>
                    <a:cubicBezTo>
                      <a:pt x="294058" y="306131"/>
                      <a:pt x="290248" y="310894"/>
                      <a:pt x="284533" y="310894"/>
                    </a:cubicBezTo>
                    <a:lnTo>
                      <a:pt x="264530" y="310894"/>
                    </a:lnTo>
                    <a:lnTo>
                      <a:pt x="264530" y="3261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2AE721D6-FA2D-4D18-BA7A-F333A2A5F945}"/>
                  </a:ext>
                </a:extLst>
              </p:cNvPr>
              <p:cNvSpPr/>
              <p:nvPr/>
            </p:nvSpPr>
            <p:spPr>
              <a:xfrm>
                <a:off x="5805924" y="3575208"/>
                <a:ext cx="247650" cy="76200"/>
              </a:xfrm>
              <a:custGeom>
                <a:avLst/>
                <a:gdLst>
                  <a:gd name="connsiteX0" fmla="*/ 221496 w 247650"/>
                  <a:gd name="connsiteY0" fmla="*/ 32861 h 76200"/>
                  <a:gd name="connsiteX1" fmla="*/ 76716 w 247650"/>
                  <a:gd name="connsiteY1" fmla="*/ 32861 h 76200"/>
                  <a:gd name="connsiteX2" fmla="*/ 42426 w 247650"/>
                  <a:gd name="connsiteY2" fmla="*/ 7144 h 76200"/>
                  <a:gd name="connsiteX3" fmla="*/ 7184 w 247650"/>
                  <a:gd name="connsiteY3" fmla="*/ 42386 h 76200"/>
                  <a:gd name="connsiteX4" fmla="*/ 42426 w 247650"/>
                  <a:gd name="connsiteY4" fmla="*/ 77629 h 76200"/>
                  <a:gd name="connsiteX5" fmla="*/ 76716 w 247650"/>
                  <a:gd name="connsiteY5" fmla="*/ 51911 h 76200"/>
                  <a:gd name="connsiteX6" fmla="*/ 231974 w 247650"/>
                  <a:gd name="connsiteY6" fmla="*/ 51911 h 76200"/>
                  <a:gd name="connsiteX7" fmla="*/ 241499 w 247650"/>
                  <a:gd name="connsiteY7" fmla="*/ 42386 h 76200"/>
                  <a:gd name="connsiteX8" fmla="*/ 241499 w 247650"/>
                  <a:gd name="connsiteY8" fmla="*/ 19526 h 76200"/>
                  <a:gd name="connsiteX9" fmla="*/ 222449 w 247650"/>
                  <a:gd name="connsiteY9" fmla="*/ 16669 h 76200"/>
                  <a:gd name="connsiteX10" fmla="*/ 222449 w 247650"/>
                  <a:gd name="connsiteY10" fmla="*/ 3286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76200">
                    <a:moveTo>
                      <a:pt x="221496" y="32861"/>
                    </a:moveTo>
                    <a:lnTo>
                      <a:pt x="76716" y="32861"/>
                    </a:lnTo>
                    <a:cubicBezTo>
                      <a:pt x="72906" y="17621"/>
                      <a:pt x="58619" y="7144"/>
                      <a:pt x="42426" y="7144"/>
                    </a:cubicBezTo>
                    <a:cubicBezTo>
                      <a:pt x="22424" y="7144"/>
                      <a:pt x="7184" y="23336"/>
                      <a:pt x="7184" y="42386"/>
                    </a:cubicBezTo>
                    <a:cubicBezTo>
                      <a:pt x="6231" y="61436"/>
                      <a:pt x="22424" y="77629"/>
                      <a:pt x="42426" y="77629"/>
                    </a:cubicBezTo>
                    <a:cubicBezTo>
                      <a:pt x="58619" y="77629"/>
                      <a:pt x="72906" y="66199"/>
                      <a:pt x="76716" y="51911"/>
                    </a:cubicBezTo>
                    <a:lnTo>
                      <a:pt x="231974" y="51911"/>
                    </a:lnTo>
                    <a:cubicBezTo>
                      <a:pt x="236736" y="51911"/>
                      <a:pt x="241499" y="47149"/>
                      <a:pt x="241499" y="42386"/>
                    </a:cubicBezTo>
                    <a:lnTo>
                      <a:pt x="241499" y="19526"/>
                    </a:lnTo>
                    <a:cubicBezTo>
                      <a:pt x="234831" y="19526"/>
                      <a:pt x="228164" y="18574"/>
                      <a:pt x="222449" y="16669"/>
                    </a:cubicBezTo>
                    <a:lnTo>
                      <a:pt x="22244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D9774FE1-852D-49A8-A6D5-98505795B7E8}"/>
                  </a:ext>
                </a:extLst>
              </p:cNvPr>
              <p:cNvSpPr/>
              <p:nvPr/>
            </p:nvSpPr>
            <p:spPr>
              <a:xfrm>
                <a:off x="6128861" y="3036093"/>
                <a:ext cx="247650" cy="76200"/>
              </a:xfrm>
              <a:custGeom>
                <a:avLst/>
                <a:gdLst>
                  <a:gd name="connsiteX0" fmla="*/ 26194 w 247650"/>
                  <a:gd name="connsiteY0" fmla="*/ 67151 h 76200"/>
                  <a:gd name="connsiteX1" fmla="*/ 26194 w 247650"/>
                  <a:gd name="connsiteY1" fmla="*/ 51911 h 76200"/>
                  <a:gd name="connsiteX2" fmla="*/ 171926 w 247650"/>
                  <a:gd name="connsiteY2" fmla="*/ 51911 h 76200"/>
                  <a:gd name="connsiteX3" fmla="*/ 206216 w 247650"/>
                  <a:gd name="connsiteY3" fmla="*/ 77629 h 76200"/>
                  <a:gd name="connsiteX4" fmla="*/ 241459 w 247650"/>
                  <a:gd name="connsiteY4" fmla="*/ 42386 h 76200"/>
                  <a:gd name="connsiteX5" fmla="*/ 206216 w 247650"/>
                  <a:gd name="connsiteY5" fmla="*/ 7144 h 76200"/>
                  <a:gd name="connsiteX6" fmla="*/ 171926 w 247650"/>
                  <a:gd name="connsiteY6" fmla="*/ 32861 h 76200"/>
                  <a:gd name="connsiteX7" fmla="*/ 16669 w 247650"/>
                  <a:gd name="connsiteY7" fmla="*/ 32861 h 76200"/>
                  <a:gd name="connsiteX8" fmla="*/ 7144 w 247650"/>
                  <a:gd name="connsiteY8" fmla="*/ 42386 h 76200"/>
                  <a:gd name="connsiteX9" fmla="*/ 7144 w 247650"/>
                  <a:gd name="connsiteY9" fmla="*/ 65246 h 76200"/>
                  <a:gd name="connsiteX10" fmla="*/ 26194 w 247650"/>
                  <a:gd name="connsiteY10" fmla="*/ 6715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76200">
                    <a:moveTo>
                      <a:pt x="26194" y="67151"/>
                    </a:moveTo>
                    <a:lnTo>
                      <a:pt x="26194" y="51911"/>
                    </a:lnTo>
                    <a:lnTo>
                      <a:pt x="171926" y="51911"/>
                    </a:lnTo>
                    <a:cubicBezTo>
                      <a:pt x="175736" y="67151"/>
                      <a:pt x="190024" y="77629"/>
                      <a:pt x="206216" y="77629"/>
                    </a:cubicBezTo>
                    <a:cubicBezTo>
                      <a:pt x="226219" y="77629"/>
                      <a:pt x="241459" y="61436"/>
                      <a:pt x="241459" y="42386"/>
                    </a:cubicBezTo>
                    <a:cubicBezTo>
                      <a:pt x="241459" y="22384"/>
                      <a:pt x="225266" y="7144"/>
                      <a:pt x="206216" y="7144"/>
                    </a:cubicBezTo>
                    <a:cubicBezTo>
                      <a:pt x="190024" y="7144"/>
                      <a:pt x="175736" y="17621"/>
                      <a:pt x="171926" y="32861"/>
                    </a:cubicBezTo>
                    <a:lnTo>
                      <a:pt x="16669" y="32861"/>
                    </a:lnTo>
                    <a:cubicBezTo>
                      <a:pt x="10954" y="32861"/>
                      <a:pt x="7144" y="36671"/>
                      <a:pt x="7144" y="42386"/>
                    </a:cubicBezTo>
                    <a:lnTo>
                      <a:pt x="7144" y="65246"/>
                    </a:lnTo>
                    <a:cubicBezTo>
                      <a:pt x="13811" y="65246"/>
                      <a:pt x="20479" y="66199"/>
                      <a:pt x="26194" y="671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96859DEB-AEF0-422D-9335-F3F71918F5AE}"/>
                  </a:ext>
                </a:extLst>
              </p:cNvPr>
              <p:cNvSpPr/>
              <p:nvPr/>
            </p:nvSpPr>
            <p:spPr>
              <a:xfrm>
                <a:off x="5805011" y="3036093"/>
                <a:ext cx="247650" cy="85725"/>
              </a:xfrm>
              <a:custGeom>
                <a:avLst/>
                <a:gdLst>
                  <a:gd name="connsiteX0" fmla="*/ 43339 w 247650"/>
                  <a:gd name="connsiteY0" fmla="*/ 78581 h 85725"/>
                  <a:gd name="connsiteX1" fmla="*/ 77629 w 247650"/>
                  <a:gd name="connsiteY1" fmla="*/ 52864 h 85725"/>
                  <a:gd name="connsiteX2" fmla="*/ 223361 w 247650"/>
                  <a:gd name="connsiteY2" fmla="*/ 52864 h 85725"/>
                  <a:gd name="connsiteX3" fmla="*/ 223361 w 247650"/>
                  <a:gd name="connsiteY3" fmla="*/ 70009 h 85725"/>
                  <a:gd name="connsiteX4" fmla="*/ 242411 w 247650"/>
                  <a:gd name="connsiteY4" fmla="*/ 67151 h 85725"/>
                  <a:gd name="connsiteX5" fmla="*/ 242411 w 247650"/>
                  <a:gd name="connsiteY5" fmla="*/ 42386 h 85725"/>
                  <a:gd name="connsiteX6" fmla="*/ 232886 w 247650"/>
                  <a:gd name="connsiteY6" fmla="*/ 32861 h 85725"/>
                  <a:gd name="connsiteX7" fmla="*/ 77629 w 247650"/>
                  <a:gd name="connsiteY7" fmla="*/ 32861 h 85725"/>
                  <a:gd name="connsiteX8" fmla="*/ 43339 w 247650"/>
                  <a:gd name="connsiteY8" fmla="*/ 7144 h 85725"/>
                  <a:gd name="connsiteX9" fmla="*/ 7144 w 247650"/>
                  <a:gd name="connsiteY9" fmla="*/ 42386 h 85725"/>
                  <a:gd name="connsiteX10" fmla="*/ 43339 w 247650"/>
                  <a:gd name="connsiteY10" fmla="*/ 78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85725">
                    <a:moveTo>
                      <a:pt x="43339" y="78581"/>
                    </a:moveTo>
                    <a:cubicBezTo>
                      <a:pt x="59531" y="78581"/>
                      <a:pt x="73819" y="67151"/>
                      <a:pt x="77629" y="52864"/>
                    </a:cubicBezTo>
                    <a:lnTo>
                      <a:pt x="223361" y="52864"/>
                    </a:lnTo>
                    <a:lnTo>
                      <a:pt x="223361" y="70009"/>
                    </a:lnTo>
                    <a:cubicBezTo>
                      <a:pt x="229076" y="68104"/>
                      <a:pt x="235744" y="67151"/>
                      <a:pt x="242411" y="67151"/>
                    </a:cubicBezTo>
                    <a:lnTo>
                      <a:pt x="242411" y="42386"/>
                    </a:lnTo>
                    <a:cubicBezTo>
                      <a:pt x="242411" y="36671"/>
                      <a:pt x="237649" y="32861"/>
                      <a:pt x="232886" y="32861"/>
                    </a:cubicBezTo>
                    <a:lnTo>
                      <a:pt x="77629" y="32861"/>
                    </a:lnTo>
                    <a:cubicBezTo>
                      <a:pt x="72866" y="18574"/>
                      <a:pt x="59531" y="7144"/>
                      <a:pt x="43339" y="7144"/>
                    </a:cubicBezTo>
                    <a:cubicBezTo>
                      <a:pt x="23336" y="7144"/>
                      <a:pt x="7144" y="23336"/>
                      <a:pt x="7144" y="42386"/>
                    </a:cubicBezTo>
                    <a:cubicBezTo>
                      <a:pt x="7144" y="62389"/>
                      <a:pt x="23336" y="78581"/>
                      <a:pt x="43339" y="785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035B768-D237-4D72-A908-7F73EB19F3F8}"/>
                  </a:ext>
                </a:extLst>
              </p:cNvPr>
              <p:cNvSpPr/>
              <p:nvPr/>
            </p:nvSpPr>
            <p:spPr>
              <a:xfrm>
                <a:off x="6317456" y="3205638"/>
                <a:ext cx="85725" cy="209550"/>
              </a:xfrm>
              <a:custGeom>
                <a:avLst/>
                <a:gdLst>
                  <a:gd name="connsiteX0" fmla="*/ 45244 w 85725"/>
                  <a:gd name="connsiteY0" fmla="*/ 7144 h 209550"/>
                  <a:gd name="connsiteX1" fmla="*/ 10001 w 85725"/>
                  <a:gd name="connsiteY1" fmla="*/ 42386 h 209550"/>
                  <a:gd name="connsiteX2" fmla="*/ 35719 w 85725"/>
                  <a:gd name="connsiteY2" fmla="*/ 76676 h 209550"/>
                  <a:gd name="connsiteX3" fmla="*/ 35719 w 85725"/>
                  <a:gd name="connsiteY3" fmla="*/ 187166 h 209550"/>
                  <a:gd name="connsiteX4" fmla="*/ 9049 w 85725"/>
                  <a:gd name="connsiteY4" fmla="*/ 187166 h 209550"/>
                  <a:gd name="connsiteX5" fmla="*/ 7144 w 85725"/>
                  <a:gd name="connsiteY5" fmla="*/ 206216 h 209550"/>
                  <a:gd name="connsiteX6" fmla="*/ 45244 w 85725"/>
                  <a:gd name="connsiteY6" fmla="*/ 206216 h 209550"/>
                  <a:gd name="connsiteX7" fmla="*/ 54769 w 85725"/>
                  <a:gd name="connsiteY7" fmla="*/ 196691 h 209550"/>
                  <a:gd name="connsiteX8" fmla="*/ 54769 w 85725"/>
                  <a:gd name="connsiteY8" fmla="*/ 76676 h 209550"/>
                  <a:gd name="connsiteX9" fmla="*/ 80486 w 85725"/>
                  <a:gd name="connsiteY9" fmla="*/ 42386 h 209550"/>
                  <a:gd name="connsiteX10" fmla="*/ 45244 w 85725"/>
                  <a:gd name="connsiteY10" fmla="*/ 7144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209550">
                    <a:moveTo>
                      <a:pt x="45244" y="7144"/>
                    </a:moveTo>
                    <a:cubicBezTo>
                      <a:pt x="25241" y="7144"/>
                      <a:pt x="10001" y="23336"/>
                      <a:pt x="10001" y="42386"/>
                    </a:cubicBezTo>
                    <a:cubicBezTo>
                      <a:pt x="10001" y="58579"/>
                      <a:pt x="21431" y="72866"/>
                      <a:pt x="35719" y="76676"/>
                    </a:cubicBezTo>
                    <a:lnTo>
                      <a:pt x="35719" y="187166"/>
                    </a:lnTo>
                    <a:lnTo>
                      <a:pt x="9049" y="187166"/>
                    </a:lnTo>
                    <a:cubicBezTo>
                      <a:pt x="9049" y="194786"/>
                      <a:pt x="8096" y="202406"/>
                      <a:pt x="7144" y="206216"/>
                    </a:cubicBezTo>
                    <a:lnTo>
                      <a:pt x="45244" y="206216"/>
                    </a:lnTo>
                    <a:cubicBezTo>
                      <a:pt x="50959" y="206216"/>
                      <a:pt x="54769" y="201454"/>
                      <a:pt x="54769" y="196691"/>
                    </a:cubicBezTo>
                    <a:lnTo>
                      <a:pt x="54769" y="76676"/>
                    </a:lnTo>
                    <a:cubicBezTo>
                      <a:pt x="70009" y="72866"/>
                      <a:pt x="80486" y="58579"/>
                      <a:pt x="80486" y="42386"/>
                    </a:cubicBezTo>
                    <a:cubicBezTo>
                      <a:pt x="81439" y="22384"/>
                      <a:pt x="65246" y="7144"/>
                      <a:pt x="45244"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AADF0D7F-8E53-45CE-ABD7-C26EAA211C59}"/>
                  </a:ext>
                </a:extLst>
              </p:cNvPr>
              <p:cNvSpPr/>
              <p:nvPr/>
            </p:nvSpPr>
            <p:spPr>
              <a:xfrm>
                <a:off x="5786914" y="3205638"/>
                <a:ext cx="85725" cy="209550"/>
              </a:xfrm>
              <a:custGeom>
                <a:avLst/>
                <a:gdLst>
                  <a:gd name="connsiteX0" fmla="*/ 32861 w 85725"/>
                  <a:gd name="connsiteY0" fmla="*/ 197644 h 209550"/>
                  <a:gd name="connsiteX1" fmla="*/ 42386 w 85725"/>
                  <a:gd name="connsiteY1" fmla="*/ 207169 h 209550"/>
                  <a:gd name="connsiteX2" fmla="*/ 81439 w 85725"/>
                  <a:gd name="connsiteY2" fmla="*/ 207169 h 209550"/>
                  <a:gd name="connsiteX3" fmla="*/ 79534 w 85725"/>
                  <a:gd name="connsiteY3" fmla="*/ 188119 h 209550"/>
                  <a:gd name="connsiteX4" fmla="*/ 51911 w 85725"/>
                  <a:gd name="connsiteY4" fmla="*/ 188119 h 209550"/>
                  <a:gd name="connsiteX5" fmla="*/ 51911 w 85725"/>
                  <a:gd name="connsiteY5" fmla="*/ 76676 h 209550"/>
                  <a:gd name="connsiteX6" fmla="*/ 77629 w 85725"/>
                  <a:gd name="connsiteY6" fmla="*/ 42386 h 209550"/>
                  <a:gd name="connsiteX7" fmla="*/ 42386 w 85725"/>
                  <a:gd name="connsiteY7" fmla="*/ 7144 h 209550"/>
                  <a:gd name="connsiteX8" fmla="*/ 7144 w 85725"/>
                  <a:gd name="connsiteY8" fmla="*/ 42386 h 209550"/>
                  <a:gd name="connsiteX9" fmla="*/ 32861 w 85725"/>
                  <a:gd name="connsiteY9" fmla="*/ 76676 h 209550"/>
                  <a:gd name="connsiteX10" fmla="*/ 32861 w 85725"/>
                  <a:gd name="connsiteY10" fmla="*/ 197644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209550">
                    <a:moveTo>
                      <a:pt x="32861" y="197644"/>
                    </a:moveTo>
                    <a:cubicBezTo>
                      <a:pt x="32861" y="202406"/>
                      <a:pt x="37624" y="207169"/>
                      <a:pt x="42386" y="207169"/>
                    </a:cubicBezTo>
                    <a:lnTo>
                      <a:pt x="81439" y="207169"/>
                    </a:lnTo>
                    <a:cubicBezTo>
                      <a:pt x="80486" y="203359"/>
                      <a:pt x="79534" y="195739"/>
                      <a:pt x="79534" y="188119"/>
                    </a:cubicBezTo>
                    <a:lnTo>
                      <a:pt x="51911" y="188119"/>
                    </a:lnTo>
                    <a:lnTo>
                      <a:pt x="51911" y="76676"/>
                    </a:lnTo>
                    <a:cubicBezTo>
                      <a:pt x="67151" y="72866"/>
                      <a:pt x="77629" y="58579"/>
                      <a:pt x="77629" y="42386"/>
                    </a:cubicBezTo>
                    <a:cubicBezTo>
                      <a:pt x="77629" y="22384"/>
                      <a:pt x="61436" y="7144"/>
                      <a:pt x="42386" y="7144"/>
                    </a:cubicBezTo>
                    <a:cubicBezTo>
                      <a:pt x="22384" y="7144"/>
                      <a:pt x="7144" y="23336"/>
                      <a:pt x="7144" y="42386"/>
                    </a:cubicBezTo>
                    <a:cubicBezTo>
                      <a:pt x="7144" y="58579"/>
                      <a:pt x="18574" y="72866"/>
                      <a:pt x="32861" y="76676"/>
                    </a:cubicBezTo>
                    <a:lnTo>
                      <a:pt x="32861" y="1976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07668787-D12B-437D-866D-24E3EF9F4A85}"/>
                  </a:ext>
                </a:extLst>
              </p:cNvPr>
              <p:cNvSpPr/>
              <p:nvPr/>
            </p:nvSpPr>
            <p:spPr>
              <a:xfrm>
                <a:off x="6128861" y="3574256"/>
                <a:ext cx="247650" cy="85725"/>
              </a:xfrm>
              <a:custGeom>
                <a:avLst/>
                <a:gdLst>
                  <a:gd name="connsiteX0" fmla="*/ 206216 w 247650"/>
                  <a:gd name="connsiteY0" fmla="*/ 7144 h 85725"/>
                  <a:gd name="connsiteX1" fmla="*/ 171926 w 247650"/>
                  <a:gd name="connsiteY1" fmla="*/ 32861 h 85725"/>
                  <a:gd name="connsiteX2" fmla="*/ 26194 w 247650"/>
                  <a:gd name="connsiteY2" fmla="*/ 32861 h 85725"/>
                  <a:gd name="connsiteX3" fmla="*/ 26194 w 247650"/>
                  <a:gd name="connsiteY3" fmla="*/ 18574 h 85725"/>
                  <a:gd name="connsiteX4" fmla="*/ 7144 w 247650"/>
                  <a:gd name="connsiteY4" fmla="*/ 19526 h 85725"/>
                  <a:gd name="connsiteX5" fmla="*/ 7144 w 247650"/>
                  <a:gd name="connsiteY5" fmla="*/ 43339 h 85725"/>
                  <a:gd name="connsiteX6" fmla="*/ 16669 w 247650"/>
                  <a:gd name="connsiteY6" fmla="*/ 52864 h 85725"/>
                  <a:gd name="connsiteX7" fmla="*/ 171926 w 247650"/>
                  <a:gd name="connsiteY7" fmla="*/ 52864 h 85725"/>
                  <a:gd name="connsiteX8" fmla="*/ 206216 w 247650"/>
                  <a:gd name="connsiteY8" fmla="*/ 78581 h 85725"/>
                  <a:gd name="connsiteX9" fmla="*/ 241459 w 247650"/>
                  <a:gd name="connsiteY9" fmla="*/ 43339 h 85725"/>
                  <a:gd name="connsiteX10" fmla="*/ 206216 w 247650"/>
                  <a:gd name="connsiteY10"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85725">
                    <a:moveTo>
                      <a:pt x="206216" y="7144"/>
                    </a:moveTo>
                    <a:cubicBezTo>
                      <a:pt x="190024" y="7144"/>
                      <a:pt x="175736" y="18574"/>
                      <a:pt x="171926" y="32861"/>
                    </a:cubicBezTo>
                    <a:lnTo>
                      <a:pt x="26194" y="32861"/>
                    </a:lnTo>
                    <a:lnTo>
                      <a:pt x="26194" y="18574"/>
                    </a:lnTo>
                    <a:cubicBezTo>
                      <a:pt x="19526" y="19526"/>
                      <a:pt x="13811" y="19526"/>
                      <a:pt x="7144" y="19526"/>
                    </a:cubicBezTo>
                    <a:lnTo>
                      <a:pt x="7144" y="43339"/>
                    </a:lnTo>
                    <a:cubicBezTo>
                      <a:pt x="7144" y="48101"/>
                      <a:pt x="10954" y="52864"/>
                      <a:pt x="16669" y="52864"/>
                    </a:cubicBezTo>
                    <a:lnTo>
                      <a:pt x="171926" y="52864"/>
                    </a:lnTo>
                    <a:cubicBezTo>
                      <a:pt x="175736" y="68104"/>
                      <a:pt x="190024" y="78581"/>
                      <a:pt x="206216" y="78581"/>
                    </a:cubicBezTo>
                    <a:cubicBezTo>
                      <a:pt x="226219" y="78581"/>
                      <a:pt x="241459" y="62389"/>
                      <a:pt x="241459" y="43339"/>
                    </a:cubicBezTo>
                    <a:cubicBezTo>
                      <a:pt x="241459" y="23336"/>
                      <a:pt x="225266" y="7144"/>
                      <a:pt x="206216"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30" name="Group 29">
            <a:extLst>
              <a:ext uri="{FF2B5EF4-FFF2-40B4-BE49-F238E27FC236}">
                <a16:creationId xmlns:a16="http://schemas.microsoft.com/office/drawing/2014/main" id="{F8C015EF-1CBA-4371-8C45-65FC660D215F}"/>
              </a:ext>
            </a:extLst>
          </p:cNvPr>
          <p:cNvGrpSpPr/>
          <p:nvPr/>
        </p:nvGrpSpPr>
        <p:grpSpPr>
          <a:xfrm>
            <a:off x="3422742" y="2228318"/>
            <a:ext cx="7268205" cy="369332"/>
            <a:chOff x="3422742" y="2228318"/>
            <a:chExt cx="7268205" cy="369332"/>
          </a:xfrm>
        </p:grpSpPr>
        <p:sp>
          <p:nvSpPr>
            <p:cNvPr id="31" name="Rectangle 30">
              <a:extLst>
                <a:ext uri="{FF2B5EF4-FFF2-40B4-BE49-F238E27FC236}">
                  <a16:creationId xmlns:a16="http://schemas.microsoft.com/office/drawing/2014/main" id="{0A21C292-13EF-456B-BC6A-2FC62F50CF52}"/>
                </a:ext>
              </a:extLst>
            </p:cNvPr>
            <p:cNvSpPr/>
            <p:nvPr/>
          </p:nvSpPr>
          <p:spPr>
            <a:xfrm>
              <a:off x="3963630" y="2228318"/>
              <a:ext cx="6727317" cy="369332"/>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Why RPA?</a:t>
              </a:r>
            </a:p>
          </p:txBody>
        </p:sp>
        <p:grpSp>
          <p:nvGrpSpPr>
            <p:cNvPr id="32" name="Group 31">
              <a:extLst>
                <a:ext uri="{FF2B5EF4-FFF2-40B4-BE49-F238E27FC236}">
                  <a16:creationId xmlns:a16="http://schemas.microsoft.com/office/drawing/2014/main" id="{0DEC8E75-8922-46A3-BFD8-86C444185EF8}"/>
                </a:ext>
              </a:extLst>
            </p:cNvPr>
            <p:cNvGrpSpPr/>
            <p:nvPr/>
          </p:nvGrpSpPr>
          <p:grpSpPr>
            <a:xfrm>
              <a:off x="3422742" y="2254374"/>
              <a:ext cx="311844" cy="317220"/>
              <a:chOff x="5812631" y="3069498"/>
              <a:chExt cx="552450" cy="561975"/>
            </a:xfrm>
            <a:solidFill>
              <a:schemeClr val="accent2"/>
            </a:solidFill>
          </p:grpSpPr>
          <p:sp>
            <p:nvSpPr>
              <p:cNvPr id="33" name="Freeform: Shape 32">
                <a:extLst>
                  <a:ext uri="{FF2B5EF4-FFF2-40B4-BE49-F238E27FC236}">
                    <a16:creationId xmlns:a16="http://schemas.microsoft.com/office/drawing/2014/main" id="{A686454B-7E79-40A6-8AED-0B8EABD13598}"/>
                  </a:ext>
                </a:extLst>
              </p:cNvPr>
              <p:cNvSpPr/>
              <p:nvPr/>
            </p:nvSpPr>
            <p:spPr>
              <a:xfrm>
                <a:off x="6184106" y="3431457"/>
                <a:ext cx="161925" cy="152400"/>
              </a:xfrm>
              <a:custGeom>
                <a:avLst/>
                <a:gdLst>
                  <a:gd name="connsiteX0" fmla="*/ 140494 w 161925"/>
                  <a:gd name="connsiteY0" fmla="*/ 94621 h 152400"/>
                  <a:gd name="connsiteX1" fmla="*/ 140494 w 161925"/>
                  <a:gd name="connsiteY1" fmla="*/ 54769 h 152400"/>
                  <a:gd name="connsiteX2" fmla="*/ 92869 w 161925"/>
                  <a:gd name="connsiteY2" fmla="*/ 7144 h 152400"/>
                  <a:gd name="connsiteX3" fmla="*/ 7144 w 161925"/>
                  <a:gd name="connsiteY3" fmla="*/ 7144 h 152400"/>
                  <a:gd name="connsiteX4" fmla="*/ 7144 w 161925"/>
                  <a:gd name="connsiteY4" fmla="*/ 26194 h 152400"/>
                  <a:gd name="connsiteX5" fmla="*/ 92869 w 161925"/>
                  <a:gd name="connsiteY5" fmla="*/ 26194 h 152400"/>
                  <a:gd name="connsiteX6" fmla="*/ 121444 w 161925"/>
                  <a:gd name="connsiteY6" fmla="*/ 54769 h 152400"/>
                  <a:gd name="connsiteX7" fmla="*/ 121444 w 161925"/>
                  <a:gd name="connsiteY7" fmla="*/ 94621 h 152400"/>
                  <a:gd name="connsiteX8" fmla="*/ 102394 w 161925"/>
                  <a:gd name="connsiteY8" fmla="*/ 121444 h 152400"/>
                  <a:gd name="connsiteX9" fmla="*/ 130969 w 161925"/>
                  <a:gd name="connsiteY9" fmla="*/ 150019 h 152400"/>
                  <a:gd name="connsiteX10" fmla="*/ 159544 w 161925"/>
                  <a:gd name="connsiteY10" fmla="*/ 121444 h 152400"/>
                  <a:gd name="connsiteX11" fmla="*/ 140494 w 161925"/>
                  <a:gd name="connsiteY11" fmla="*/ 94621 h 152400"/>
                  <a:gd name="connsiteX12" fmla="*/ 130969 w 161925"/>
                  <a:gd name="connsiteY12" fmla="*/ 130959 h 152400"/>
                  <a:gd name="connsiteX13" fmla="*/ 121444 w 161925"/>
                  <a:gd name="connsiteY13" fmla="*/ 121434 h 152400"/>
                  <a:gd name="connsiteX14" fmla="*/ 130969 w 161925"/>
                  <a:gd name="connsiteY14" fmla="*/ 111909 h 152400"/>
                  <a:gd name="connsiteX15" fmla="*/ 140494 w 161925"/>
                  <a:gd name="connsiteY15" fmla="*/ 121434 h 152400"/>
                  <a:gd name="connsiteX16" fmla="*/ 130969 w 161925"/>
                  <a:gd name="connsiteY16" fmla="*/ 13095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925" h="152400">
                    <a:moveTo>
                      <a:pt x="140494" y="94621"/>
                    </a:moveTo>
                    <a:lnTo>
                      <a:pt x="140494" y="54769"/>
                    </a:lnTo>
                    <a:cubicBezTo>
                      <a:pt x="140494" y="28508"/>
                      <a:pt x="119129" y="7144"/>
                      <a:pt x="92869" y="7144"/>
                    </a:cubicBezTo>
                    <a:lnTo>
                      <a:pt x="7144" y="7144"/>
                    </a:lnTo>
                    <a:lnTo>
                      <a:pt x="7144" y="26194"/>
                    </a:lnTo>
                    <a:lnTo>
                      <a:pt x="92869" y="26194"/>
                    </a:lnTo>
                    <a:cubicBezTo>
                      <a:pt x="108623" y="26194"/>
                      <a:pt x="121444" y="39014"/>
                      <a:pt x="121444" y="54769"/>
                    </a:cubicBezTo>
                    <a:lnTo>
                      <a:pt x="121444" y="94621"/>
                    </a:lnTo>
                    <a:cubicBezTo>
                      <a:pt x="110385" y="98565"/>
                      <a:pt x="102394" y="109042"/>
                      <a:pt x="102394" y="121444"/>
                    </a:cubicBezTo>
                    <a:cubicBezTo>
                      <a:pt x="102394" y="137198"/>
                      <a:pt x="115214" y="150019"/>
                      <a:pt x="130969" y="150019"/>
                    </a:cubicBezTo>
                    <a:cubicBezTo>
                      <a:pt x="146723" y="150019"/>
                      <a:pt x="159544" y="137198"/>
                      <a:pt x="159544" y="121444"/>
                    </a:cubicBezTo>
                    <a:cubicBezTo>
                      <a:pt x="159544" y="109033"/>
                      <a:pt x="151552" y="98565"/>
                      <a:pt x="140494" y="94621"/>
                    </a:cubicBezTo>
                    <a:close/>
                    <a:moveTo>
                      <a:pt x="130969" y="130959"/>
                    </a:moveTo>
                    <a:cubicBezTo>
                      <a:pt x="125711" y="130959"/>
                      <a:pt x="121444" y="126692"/>
                      <a:pt x="121444" y="121434"/>
                    </a:cubicBezTo>
                    <a:cubicBezTo>
                      <a:pt x="121444" y="116176"/>
                      <a:pt x="125711" y="111909"/>
                      <a:pt x="130969" y="111909"/>
                    </a:cubicBezTo>
                    <a:cubicBezTo>
                      <a:pt x="136227" y="111909"/>
                      <a:pt x="140494" y="116176"/>
                      <a:pt x="140494" y="121434"/>
                    </a:cubicBezTo>
                    <a:cubicBezTo>
                      <a:pt x="140494" y="126692"/>
                      <a:pt x="136227" y="130959"/>
                      <a:pt x="130969" y="13095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7CE0DE11-9FE5-495B-9B36-EC362ED8613A}"/>
                  </a:ext>
                </a:extLst>
              </p:cNvPr>
              <p:cNvSpPr/>
              <p:nvPr/>
            </p:nvSpPr>
            <p:spPr>
              <a:xfrm>
                <a:off x="6269831" y="3355248"/>
                <a:ext cx="95250" cy="66675"/>
              </a:xfrm>
              <a:custGeom>
                <a:avLst/>
                <a:gdLst>
                  <a:gd name="connsiteX0" fmla="*/ 64294 w 95250"/>
                  <a:gd name="connsiteY0" fmla="*/ 7144 h 66675"/>
                  <a:gd name="connsiteX1" fmla="*/ 37471 w 95250"/>
                  <a:gd name="connsiteY1" fmla="*/ 26194 h 66675"/>
                  <a:gd name="connsiteX2" fmla="*/ 7144 w 95250"/>
                  <a:gd name="connsiteY2" fmla="*/ 26194 h 66675"/>
                  <a:gd name="connsiteX3" fmla="*/ 7144 w 95250"/>
                  <a:gd name="connsiteY3" fmla="*/ 45244 h 66675"/>
                  <a:gd name="connsiteX4" fmla="*/ 37471 w 95250"/>
                  <a:gd name="connsiteY4" fmla="*/ 45244 h 66675"/>
                  <a:gd name="connsiteX5" fmla="*/ 64294 w 95250"/>
                  <a:gd name="connsiteY5" fmla="*/ 64294 h 66675"/>
                  <a:gd name="connsiteX6" fmla="*/ 92869 w 95250"/>
                  <a:gd name="connsiteY6" fmla="*/ 35719 h 66675"/>
                  <a:gd name="connsiteX7" fmla="*/ 64294 w 95250"/>
                  <a:gd name="connsiteY7" fmla="*/ 7144 h 66675"/>
                  <a:gd name="connsiteX8" fmla="*/ 64294 w 95250"/>
                  <a:gd name="connsiteY8" fmla="*/ 45244 h 66675"/>
                  <a:gd name="connsiteX9" fmla="*/ 54769 w 95250"/>
                  <a:gd name="connsiteY9" fmla="*/ 35719 h 66675"/>
                  <a:gd name="connsiteX10" fmla="*/ 64294 w 95250"/>
                  <a:gd name="connsiteY10" fmla="*/ 26194 h 66675"/>
                  <a:gd name="connsiteX11" fmla="*/ 73819 w 95250"/>
                  <a:gd name="connsiteY11" fmla="*/ 35719 h 66675"/>
                  <a:gd name="connsiteX12" fmla="*/ 64294 w 95250"/>
                  <a:gd name="connsiteY12" fmla="*/ 452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66675">
                    <a:moveTo>
                      <a:pt x="64294" y="7144"/>
                    </a:moveTo>
                    <a:cubicBezTo>
                      <a:pt x="51892" y="7144"/>
                      <a:pt x="41415" y="15135"/>
                      <a:pt x="37471" y="26194"/>
                    </a:cubicBezTo>
                    <a:lnTo>
                      <a:pt x="7144" y="26194"/>
                    </a:lnTo>
                    <a:lnTo>
                      <a:pt x="7144" y="45244"/>
                    </a:lnTo>
                    <a:lnTo>
                      <a:pt x="37471" y="45244"/>
                    </a:lnTo>
                    <a:cubicBezTo>
                      <a:pt x="41415" y="56302"/>
                      <a:pt x="51892" y="64294"/>
                      <a:pt x="64294" y="64294"/>
                    </a:cubicBezTo>
                    <a:cubicBezTo>
                      <a:pt x="80048" y="64294"/>
                      <a:pt x="92869" y="51473"/>
                      <a:pt x="92869" y="35719"/>
                    </a:cubicBezTo>
                    <a:cubicBezTo>
                      <a:pt x="92869" y="19964"/>
                      <a:pt x="80048" y="7144"/>
                      <a:pt x="64294" y="7144"/>
                    </a:cubicBezTo>
                    <a:close/>
                    <a:moveTo>
                      <a:pt x="64294" y="45244"/>
                    </a:moveTo>
                    <a:cubicBezTo>
                      <a:pt x="59036" y="45244"/>
                      <a:pt x="54769" y="40977"/>
                      <a:pt x="54769" y="35719"/>
                    </a:cubicBezTo>
                    <a:cubicBezTo>
                      <a:pt x="54769" y="30461"/>
                      <a:pt x="59036" y="26194"/>
                      <a:pt x="64294" y="26194"/>
                    </a:cubicBezTo>
                    <a:cubicBezTo>
                      <a:pt x="69552" y="26194"/>
                      <a:pt x="73819" y="30461"/>
                      <a:pt x="73819" y="35719"/>
                    </a:cubicBezTo>
                    <a:cubicBezTo>
                      <a:pt x="73819" y="40977"/>
                      <a:pt x="69552" y="45244"/>
                      <a:pt x="6429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A2DBE6B2-02EC-4042-84C4-F3316D32863C}"/>
                  </a:ext>
                </a:extLst>
              </p:cNvPr>
              <p:cNvSpPr/>
              <p:nvPr/>
            </p:nvSpPr>
            <p:spPr>
              <a:xfrm>
                <a:off x="6098381" y="3431448"/>
                <a:ext cx="76200" cy="28575"/>
              </a:xfrm>
              <a:custGeom>
                <a:avLst/>
                <a:gdLst>
                  <a:gd name="connsiteX0" fmla="*/ 7144 w 76200"/>
                  <a:gd name="connsiteY0" fmla="*/ 7144 h 28575"/>
                  <a:gd name="connsiteX1" fmla="*/ 73819 w 76200"/>
                  <a:gd name="connsiteY1" fmla="*/ 7144 h 28575"/>
                  <a:gd name="connsiteX2" fmla="*/ 73819 w 76200"/>
                  <a:gd name="connsiteY2" fmla="*/ 26194 h 28575"/>
                  <a:gd name="connsiteX3" fmla="*/ 7144 w 76200"/>
                  <a:gd name="connsiteY3" fmla="*/ 26194 h 28575"/>
                </a:gdLst>
                <a:ahLst/>
                <a:cxnLst>
                  <a:cxn ang="0">
                    <a:pos x="connsiteX0" y="connsiteY0"/>
                  </a:cxn>
                  <a:cxn ang="0">
                    <a:pos x="connsiteX1" y="connsiteY1"/>
                  </a:cxn>
                  <a:cxn ang="0">
                    <a:pos x="connsiteX2" y="connsiteY2"/>
                  </a:cxn>
                  <a:cxn ang="0">
                    <a:pos x="connsiteX3" y="connsiteY3"/>
                  </a:cxn>
                </a:cxnLst>
                <a:rect l="l" t="t" r="r" b="b"/>
                <a:pathLst>
                  <a:path w="76200" h="28575">
                    <a:moveTo>
                      <a:pt x="7144" y="7144"/>
                    </a:moveTo>
                    <a:lnTo>
                      <a:pt x="73819" y="7144"/>
                    </a:lnTo>
                    <a:lnTo>
                      <a:pt x="73819" y="26194"/>
                    </a:lnTo>
                    <a:lnTo>
                      <a:pt x="714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D9A99DCF-2D42-404E-A292-108923D22376}"/>
                  </a:ext>
                </a:extLst>
              </p:cNvPr>
              <p:cNvSpPr/>
              <p:nvPr/>
            </p:nvSpPr>
            <p:spPr>
              <a:xfrm>
                <a:off x="6098381" y="3374298"/>
                <a:ext cx="161925" cy="28575"/>
              </a:xfrm>
              <a:custGeom>
                <a:avLst/>
                <a:gdLst>
                  <a:gd name="connsiteX0" fmla="*/ 7144 w 161925"/>
                  <a:gd name="connsiteY0" fmla="*/ 7144 h 28575"/>
                  <a:gd name="connsiteX1" fmla="*/ 159544 w 161925"/>
                  <a:gd name="connsiteY1" fmla="*/ 7144 h 28575"/>
                  <a:gd name="connsiteX2" fmla="*/ 159544 w 161925"/>
                  <a:gd name="connsiteY2" fmla="*/ 26194 h 28575"/>
                  <a:gd name="connsiteX3" fmla="*/ 7144 w 16192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161925" h="28575">
                    <a:moveTo>
                      <a:pt x="7144" y="7144"/>
                    </a:moveTo>
                    <a:lnTo>
                      <a:pt x="159544" y="7144"/>
                    </a:lnTo>
                    <a:lnTo>
                      <a:pt x="159544" y="26194"/>
                    </a:lnTo>
                    <a:lnTo>
                      <a:pt x="714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0662045-6A0C-48DA-9A80-CCAD70287A21}"/>
                  </a:ext>
                </a:extLst>
              </p:cNvPr>
              <p:cNvSpPr/>
              <p:nvPr/>
            </p:nvSpPr>
            <p:spPr>
              <a:xfrm>
                <a:off x="6136481" y="3279048"/>
                <a:ext cx="228600" cy="66675"/>
              </a:xfrm>
              <a:custGeom>
                <a:avLst/>
                <a:gdLst>
                  <a:gd name="connsiteX0" fmla="*/ 170821 w 228600"/>
                  <a:gd name="connsiteY0" fmla="*/ 26194 h 66675"/>
                  <a:gd name="connsiteX1" fmla="*/ 7144 w 228600"/>
                  <a:gd name="connsiteY1" fmla="*/ 26194 h 66675"/>
                  <a:gd name="connsiteX2" fmla="*/ 7144 w 228600"/>
                  <a:gd name="connsiteY2" fmla="*/ 45244 h 66675"/>
                  <a:gd name="connsiteX3" fmla="*/ 170821 w 228600"/>
                  <a:gd name="connsiteY3" fmla="*/ 45244 h 66675"/>
                  <a:gd name="connsiteX4" fmla="*/ 197644 w 228600"/>
                  <a:gd name="connsiteY4" fmla="*/ 64294 h 66675"/>
                  <a:gd name="connsiteX5" fmla="*/ 226219 w 228600"/>
                  <a:gd name="connsiteY5" fmla="*/ 35719 h 66675"/>
                  <a:gd name="connsiteX6" fmla="*/ 197644 w 228600"/>
                  <a:gd name="connsiteY6" fmla="*/ 7144 h 66675"/>
                  <a:gd name="connsiteX7" fmla="*/ 170821 w 228600"/>
                  <a:gd name="connsiteY7" fmla="*/ 26194 h 66675"/>
                  <a:gd name="connsiteX8" fmla="*/ 197644 w 228600"/>
                  <a:gd name="connsiteY8" fmla="*/ 26194 h 66675"/>
                  <a:gd name="connsiteX9" fmla="*/ 207169 w 228600"/>
                  <a:gd name="connsiteY9" fmla="*/ 35719 h 66675"/>
                  <a:gd name="connsiteX10" fmla="*/ 197644 w 228600"/>
                  <a:gd name="connsiteY10" fmla="*/ 45244 h 66675"/>
                  <a:gd name="connsiteX11" fmla="*/ 188119 w 228600"/>
                  <a:gd name="connsiteY11" fmla="*/ 35719 h 66675"/>
                  <a:gd name="connsiteX12" fmla="*/ 197644 w 228600"/>
                  <a:gd name="connsiteY12" fmla="*/ 2619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66675">
                    <a:moveTo>
                      <a:pt x="170821" y="26194"/>
                    </a:moveTo>
                    <a:lnTo>
                      <a:pt x="7144" y="26194"/>
                    </a:lnTo>
                    <a:lnTo>
                      <a:pt x="7144" y="45244"/>
                    </a:lnTo>
                    <a:lnTo>
                      <a:pt x="170821" y="45244"/>
                    </a:lnTo>
                    <a:cubicBezTo>
                      <a:pt x="174765" y="56302"/>
                      <a:pt x="185242" y="64294"/>
                      <a:pt x="197644" y="64294"/>
                    </a:cubicBezTo>
                    <a:cubicBezTo>
                      <a:pt x="213398" y="64294"/>
                      <a:pt x="226219" y="51473"/>
                      <a:pt x="226219" y="35719"/>
                    </a:cubicBezTo>
                    <a:cubicBezTo>
                      <a:pt x="226219" y="19964"/>
                      <a:pt x="213398" y="7144"/>
                      <a:pt x="197644" y="7144"/>
                    </a:cubicBezTo>
                    <a:cubicBezTo>
                      <a:pt x="185242" y="7144"/>
                      <a:pt x="174765" y="15135"/>
                      <a:pt x="170821" y="26194"/>
                    </a:cubicBezTo>
                    <a:close/>
                    <a:moveTo>
                      <a:pt x="197644" y="26194"/>
                    </a:moveTo>
                    <a:cubicBezTo>
                      <a:pt x="202902" y="26194"/>
                      <a:pt x="207169" y="30461"/>
                      <a:pt x="207169" y="35719"/>
                    </a:cubicBezTo>
                    <a:cubicBezTo>
                      <a:pt x="207169" y="40977"/>
                      <a:pt x="202902" y="45244"/>
                      <a:pt x="197644" y="45244"/>
                    </a:cubicBezTo>
                    <a:cubicBezTo>
                      <a:pt x="192386" y="45244"/>
                      <a:pt x="188119" y="40977"/>
                      <a:pt x="188119" y="35719"/>
                    </a:cubicBezTo>
                    <a:cubicBezTo>
                      <a:pt x="188119" y="30461"/>
                      <a:pt x="192386" y="26194"/>
                      <a:pt x="197644"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97AFAE4C-712E-45FD-88DA-5C0131225412}"/>
                  </a:ext>
                </a:extLst>
              </p:cNvPr>
              <p:cNvSpPr/>
              <p:nvPr/>
            </p:nvSpPr>
            <p:spPr>
              <a:xfrm>
                <a:off x="6098381" y="3240948"/>
                <a:ext cx="123825" cy="28575"/>
              </a:xfrm>
              <a:custGeom>
                <a:avLst/>
                <a:gdLst>
                  <a:gd name="connsiteX0" fmla="*/ 7144 w 123825"/>
                  <a:gd name="connsiteY0" fmla="*/ 7144 h 28575"/>
                  <a:gd name="connsiteX1" fmla="*/ 121444 w 123825"/>
                  <a:gd name="connsiteY1" fmla="*/ 7144 h 28575"/>
                  <a:gd name="connsiteX2" fmla="*/ 121444 w 123825"/>
                  <a:gd name="connsiteY2" fmla="*/ 26194 h 28575"/>
                  <a:gd name="connsiteX3" fmla="*/ 7144 w 12382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123825" h="28575">
                    <a:moveTo>
                      <a:pt x="7144" y="7144"/>
                    </a:moveTo>
                    <a:lnTo>
                      <a:pt x="121444" y="7144"/>
                    </a:lnTo>
                    <a:lnTo>
                      <a:pt x="121444" y="26194"/>
                    </a:lnTo>
                    <a:lnTo>
                      <a:pt x="714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D25F6DCB-68D6-4FD1-961A-0EA0B41AB9FB}"/>
                  </a:ext>
                </a:extLst>
              </p:cNvPr>
              <p:cNvSpPr/>
              <p:nvPr/>
            </p:nvSpPr>
            <p:spPr>
              <a:xfrm>
                <a:off x="6231731" y="3117123"/>
                <a:ext cx="114300" cy="152400"/>
              </a:xfrm>
              <a:custGeom>
                <a:avLst/>
                <a:gdLst>
                  <a:gd name="connsiteX0" fmla="*/ 92869 w 114300"/>
                  <a:gd name="connsiteY0" fmla="*/ 102394 h 152400"/>
                  <a:gd name="connsiteX1" fmla="*/ 92869 w 114300"/>
                  <a:gd name="connsiteY1" fmla="*/ 62541 h 152400"/>
                  <a:gd name="connsiteX2" fmla="*/ 111919 w 114300"/>
                  <a:gd name="connsiteY2" fmla="*/ 35719 h 152400"/>
                  <a:gd name="connsiteX3" fmla="*/ 83344 w 114300"/>
                  <a:gd name="connsiteY3" fmla="*/ 7144 h 152400"/>
                  <a:gd name="connsiteX4" fmla="*/ 54769 w 114300"/>
                  <a:gd name="connsiteY4" fmla="*/ 35719 h 152400"/>
                  <a:gd name="connsiteX5" fmla="*/ 73819 w 114300"/>
                  <a:gd name="connsiteY5" fmla="*/ 62541 h 152400"/>
                  <a:gd name="connsiteX6" fmla="*/ 73819 w 114300"/>
                  <a:gd name="connsiteY6" fmla="*/ 102394 h 152400"/>
                  <a:gd name="connsiteX7" fmla="*/ 45244 w 114300"/>
                  <a:gd name="connsiteY7" fmla="*/ 130969 h 152400"/>
                  <a:gd name="connsiteX8" fmla="*/ 7144 w 114300"/>
                  <a:gd name="connsiteY8" fmla="*/ 130969 h 152400"/>
                  <a:gd name="connsiteX9" fmla="*/ 7144 w 114300"/>
                  <a:gd name="connsiteY9" fmla="*/ 150019 h 152400"/>
                  <a:gd name="connsiteX10" fmla="*/ 45244 w 114300"/>
                  <a:gd name="connsiteY10" fmla="*/ 150019 h 152400"/>
                  <a:gd name="connsiteX11" fmla="*/ 92869 w 114300"/>
                  <a:gd name="connsiteY11" fmla="*/ 102394 h 152400"/>
                  <a:gd name="connsiteX12" fmla="*/ 83344 w 114300"/>
                  <a:gd name="connsiteY12" fmla="*/ 26194 h 152400"/>
                  <a:gd name="connsiteX13" fmla="*/ 92869 w 114300"/>
                  <a:gd name="connsiteY13" fmla="*/ 35719 h 152400"/>
                  <a:gd name="connsiteX14" fmla="*/ 83344 w 114300"/>
                  <a:gd name="connsiteY14" fmla="*/ 45244 h 152400"/>
                  <a:gd name="connsiteX15" fmla="*/ 73819 w 114300"/>
                  <a:gd name="connsiteY15" fmla="*/ 35719 h 152400"/>
                  <a:gd name="connsiteX16" fmla="*/ 83344 w 114300"/>
                  <a:gd name="connsiteY16" fmla="*/ 26194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00" h="152400">
                    <a:moveTo>
                      <a:pt x="92869" y="102394"/>
                    </a:moveTo>
                    <a:lnTo>
                      <a:pt x="92869" y="62541"/>
                    </a:lnTo>
                    <a:cubicBezTo>
                      <a:pt x="103927" y="58598"/>
                      <a:pt x="111919" y="48120"/>
                      <a:pt x="111919" y="35719"/>
                    </a:cubicBezTo>
                    <a:cubicBezTo>
                      <a:pt x="111919" y="19964"/>
                      <a:pt x="99098" y="7144"/>
                      <a:pt x="83344" y="7144"/>
                    </a:cubicBezTo>
                    <a:cubicBezTo>
                      <a:pt x="67589" y="7144"/>
                      <a:pt x="54769" y="19964"/>
                      <a:pt x="54769" y="35719"/>
                    </a:cubicBezTo>
                    <a:cubicBezTo>
                      <a:pt x="54769" y="48120"/>
                      <a:pt x="62760" y="58598"/>
                      <a:pt x="73819" y="62541"/>
                    </a:cubicBezTo>
                    <a:lnTo>
                      <a:pt x="73819" y="102394"/>
                    </a:lnTo>
                    <a:cubicBezTo>
                      <a:pt x="73819" y="118148"/>
                      <a:pt x="60998" y="130969"/>
                      <a:pt x="45244" y="130969"/>
                    </a:cubicBezTo>
                    <a:lnTo>
                      <a:pt x="7144" y="130969"/>
                    </a:lnTo>
                    <a:lnTo>
                      <a:pt x="7144" y="150019"/>
                    </a:lnTo>
                    <a:lnTo>
                      <a:pt x="45244" y="150019"/>
                    </a:lnTo>
                    <a:cubicBezTo>
                      <a:pt x="71504" y="150019"/>
                      <a:pt x="92869" y="128654"/>
                      <a:pt x="92869" y="102394"/>
                    </a:cubicBezTo>
                    <a:close/>
                    <a:moveTo>
                      <a:pt x="83344" y="26194"/>
                    </a:moveTo>
                    <a:cubicBezTo>
                      <a:pt x="88602" y="26194"/>
                      <a:pt x="92869" y="30461"/>
                      <a:pt x="92869" y="35719"/>
                    </a:cubicBezTo>
                    <a:cubicBezTo>
                      <a:pt x="92869" y="40977"/>
                      <a:pt x="88602" y="45244"/>
                      <a:pt x="83344" y="45244"/>
                    </a:cubicBezTo>
                    <a:cubicBezTo>
                      <a:pt x="78086" y="45244"/>
                      <a:pt x="73819" y="40977"/>
                      <a:pt x="73819" y="35719"/>
                    </a:cubicBezTo>
                    <a:cubicBezTo>
                      <a:pt x="73819" y="30461"/>
                      <a:pt x="78086" y="26194"/>
                      <a:pt x="83344"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3CFC3D4F-EFA3-467B-B837-769799367F0F}"/>
                  </a:ext>
                </a:extLst>
              </p:cNvPr>
              <p:cNvSpPr/>
              <p:nvPr/>
            </p:nvSpPr>
            <p:spPr>
              <a:xfrm>
                <a:off x="6098381" y="3298098"/>
                <a:ext cx="28575" cy="28575"/>
              </a:xfrm>
              <a:custGeom>
                <a:avLst/>
                <a:gdLst>
                  <a:gd name="connsiteX0" fmla="*/ 7144 w 28575"/>
                  <a:gd name="connsiteY0" fmla="*/ 7144 h 28575"/>
                  <a:gd name="connsiteX1" fmla="*/ 26194 w 28575"/>
                  <a:gd name="connsiteY1" fmla="*/ 7144 h 28575"/>
                  <a:gd name="connsiteX2" fmla="*/ 26194 w 28575"/>
                  <a:gd name="connsiteY2" fmla="*/ 26194 h 28575"/>
                  <a:gd name="connsiteX3" fmla="*/ 7144 w 2857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28575" h="28575">
                    <a:moveTo>
                      <a:pt x="7144" y="7144"/>
                    </a:moveTo>
                    <a:lnTo>
                      <a:pt x="26194" y="7144"/>
                    </a:lnTo>
                    <a:lnTo>
                      <a:pt x="26194" y="26194"/>
                    </a:lnTo>
                    <a:lnTo>
                      <a:pt x="714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6A146AD-9F61-429D-854D-0B50EF954F03}"/>
                  </a:ext>
                </a:extLst>
              </p:cNvPr>
              <p:cNvSpPr/>
              <p:nvPr/>
            </p:nvSpPr>
            <p:spPr>
              <a:xfrm>
                <a:off x="5812631" y="3069498"/>
                <a:ext cx="276225" cy="561975"/>
              </a:xfrm>
              <a:custGeom>
                <a:avLst/>
                <a:gdLst>
                  <a:gd name="connsiteX0" fmla="*/ 207169 w 276225"/>
                  <a:gd name="connsiteY0" fmla="*/ 7144 h 561975"/>
                  <a:gd name="connsiteX1" fmla="*/ 140494 w 276225"/>
                  <a:gd name="connsiteY1" fmla="*/ 73819 h 561975"/>
                  <a:gd name="connsiteX2" fmla="*/ 149409 w 276225"/>
                  <a:gd name="connsiteY2" fmla="*/ 107147 h 561975"/>
                  <a:gd name="connsiteX3" fmla="*/ 132931 w 276225"/>
                  <a:gd name="connsiteY3" fmla="*/ 116691 h 561975"/>
                  <a:gd name="connsiteX4" fmla="*/ 121444 w 276225"/>
                  <a:gd name="connsiteY4" fmla="*/ 73819 h 561975"/>
                  <a:gd name="connsiteX5" fmla="*/ 122777 w 276225"/>
                  <a:gd name="connsiteY5" fmla="*/ 59284 h 561975"/>
                  <a:gd name="connsiteX6" fmla="*/ 64294 w 276225"/>
                  <a:gd name="connsiteY6" fmla="*/ 140494 h 561975"/>
                  <a:gd name="connsiteX7" fmla="*/ 72076 w 276225"/>
                  <a:gd name="connsiteY7" fmla="*/ 176012 h 561975"/>
                  <a:gd name="connsiteX8" fmla="*/ 76000 w 276225"/>
                  <a:gd name="connsiteY8" fmla="*/ 184585 h 561975"/>
                  <a:gd name="connsiteX9" fmla="*/ 67466 w 276225"/>
                  <a:gd name="connsiteY9" fmla="*/ 188595 h 561975"/>
                  <a:gd name="connsiteX10" fmla="*/ 7144 w 276225"/>
                  <a:gd name="connsiteY10" fmla="*/ 283369 h 561975"/>
                  <a:gd name="connsiteX11" fmla="*/ 52969 w 276225"/>
                  <a:gd name="connsiteY11" fmla="*/ 369722 h 561975"/>
                  <a:gd name="connsiteX12" fmla="*/ 121444 w 276225"/>
                  <a:gd name="connsiteY12" fmla="*/ 340519 h 561975"/>
                  <a:gd name="connsiteX13" fmla="*/ 121444 w 276225"/>
                  <a:gd name="connsiteY13" fmla="*/ 359569 h 561975"/>
                  <a:gd name="connsiteX14" fmla="*/ 45244 w 276225"/>
                  <a:gd name="connsiteY14" fmla="*/ 435769 h 561975"/>
                  <a:gd name="connsiteX15" fmla="*/ 121444 w 276225"/>
                  <a:gd name="connsiteY15" fmla="*/ 511969 h 561975"/>
                  <a:gd name="connsiteX16" fmla="*/ 134455 w 276225"/>
                  <a:gd name="connsiteY16" fmla="*/ 510769 h 561975"/>
                  <a:gd name="connsiteX17" fmla="*/ 142161 w 276225"/>
                  <a:gd name="connsiteY17" fmla="*/ 509435 h 561975"/>
                  <a:gd name="connsiteX18" fmla="*/ 144961 w 276225"/>
                  <a:gd name="connsiteY18" fmla="*/ 516741 h 561975"/>
                  <a:gd name="connsiteX19" fmla="*/ 207169 w 276225"/>
                  <a:gd name="connsiteY19" fmla="*/ 559594 h 561975"/>
                  <a:gd name="connsiteX20" fmla="*/ 273844 w 276225"/>
                  <a:gd name="connsiteY20" fmla="*/ 492919 h 561975"/>
                  <a:gd name="connsiteX21" fmla="*/ 273844 w 276225"/>
                  <a:gd name="connsiteY21" fmla="*/ 73819 h 561975"/>
                  <a:gd name="connsiteX22" fmla="*/ 207169 w 276225"/>
                  <a:gd name="connsiteY22" fmla="*/ 7144 h 561975"/>
                  <a:gd name="connsiteX23" fmla="*/ 121444 w 276225"/>
                  <a:gd name="connsiteY23" fmla="*/ 492919 h 561975"/>
                  <a:gd name="connsiteX24" fmla="*/ 64294 w 276225"/>
                  <a:gd name="connsiteY24" fmla="*/ 435769 h 561975"/>
                  <a:gd name="connsiteX25" fmla="*/ 83344 w 276225"/>
                  <a:gd name="connsiteY25" fmla="*/ 435769 h 561975"/>
                  <a:gd name="connsiteX26" fmla="*/ 121444 w 276225"/>
                  <a:gd name="connsiteY26" fmla="*/ 473869 h 561975"/>
                  <a:gd name="connsiteX27" fmla="*/ 121444 w 276225"/>
                  <a:gd name="connsiteY27" fmla="*/ 492919 h 561975"/>
                  <a:gd name="connsiteX28" fmla="*/ 105185 w 276225"/>
                  <a:gd name="connsiteY28" fmla="*/ 248060 h 561975"/>
                  <a:gd name="connsiteX29" fmla="*/ 96812 w 276225"/>
                  <a:gd name="connsiteY29" fmla="*/ 268262 h 561975"/>
                  <a:gd name="connsiteX30" fmla="*/ 105185 w 276225"/>
                  <a:gd name="connsiteY30" fmla="*/ 288465 h 561975"/>
                  <a:gd name="connsiteX31" fmla="*/ 91716 w 276225"/>
                  <a:gd name="connsiteY31" fmla="*/ 301933 h 561975"/>
                  <a:gd name="connsiteX32" fmla="*/ 77762 w 276225"/>
                  <a:gd name="connsiteY32" fmla="*/ 268262 h 561975"/>
                  <a:gd name="connsiteX33" fmla="*/ 91716 w 276225"/>
                  <a:gd name="connsiteY33" fmla="*/ 234591 h 561975"/>
                  <a:gd name="connsiteX34" fmla="*/ 125387 w 276225"/>
                  <a:gd name="connsiteY34" fmla="*/ 220637 h 561975"/>
                  <a:gd name="connsiteX35" fmla="*/ 159058 w 276225"/>
                  <a:gd name="connsiteY35" fmla="*/ 234591 h 561975"/>
                  <a:gd name="connsiteX36" fmla="*/ 145590 w 276225"/>
                  <a:gd name="connsiteY36" fmla="*/ 248060 h 561975"/>
                  <a:gd name="connsiteX37" fmla="*/ 105185 w 276225"/>
                  <a:gd name="connsiteY37" fmla="*/ 248060 h 561975"/>
                  <a:gd name="connsiteX38" fmla="*/ 197644 w 276225"/>
                  <a:gd name="connsiteY38" fmla="*/ 378619 h 561975"/>
                  <a:gd name="connsiteX39" fmla="*/ 169069 w 276225"/>
                  <a:gd name="connsiteY39" fmla="*/ 407194 h 561975"/>
                  <a:gd name="connsiteX40" fmla="*/ 197644 w 276225"/>
                  <a:gd name="connsiteY40" fmla="*/ 435769 h 561975"/>
                  <a:gd name="connsiteX41" fmla="*/ 197644 w 276225"/>
                  <a:gd name="connsiteY41" fmla="*/ 454819 h 561975"/>
                  <a:gd name="connsiteX42" fmla="*/ 150019 w 276225"/>
                  <a:gd name="connsiteY42" fmla="*/ 407194 h 561975"/>
                  <a:gd name="connsiteX43" fmla="*/ 197644 w 276225"/>
                  <a:gd name="connsiteY43" fmla="*/ 359569 h 561975"/>
                  <a:gd name="connsiteX44" fmla="*/ 197644 w 276225"/>
                  <a:gd name="connsiteY44" fmla="*/ 378619 h 561975"/>
                  <a:gd name="connsiteX45" fmla="*/ 197644 w 276225"/>
                  <a:gd name="connsiteY45" fmla="*/ 254794 h 561975"/>
                  <a:gd name="connsiteX46" fmla="*/ 197644 w 276225"/>
                  <a:gd name="connsiteY46" fmla="*/ 235744 h 561975"/>
                  <a:gd name="connsiteX47" fmla="*/ 226219 w 276225"/>
                  <a:gd name="connsiteY47" fmla="*/ 207169 h 561975"/>
                  <a:gd name="connsiteX48" fmla="*/ 197644 w 276225"/>
                  <a:gd name="connsiteY48" fmla="*/ 178594 h 561975"/>
                  <a:gd name="connsiteX49" fmla="*/ 197644 w 276225"/>
                  <a:gd name="connsiteY49" fmla="*/ 159544 h 561975"/>
                  <a:gd name="connsiteX50" fmla="*/ 245269 w 276225"/>
                  <a:gd name="connsiteY50" fmla="*/ 207169 h 561975"/>
                  <a:gd name="connsiteX51" fmla="*/ 197644 w 276225"/>
                  <a:gd name="connsiteY51" fmla="*/ 254794 h 561975"/>
                  <a:gd name="connsiteX52" fmla="*/ 207169 w 276225"/>
                  <a:gd name="connsiteY52" fmla="*/ 540544 h 561975"/>
                  <a:gd name="connsiteX53" fmla="*/ 207169 w 276225"/>
                  <a:gd name="connsiteY53" fmla="*/ 521494 h 561975"/>
                  <a:gd name="connsiteX54" fmla="*/ 235744 w 276225"/>
                  <a:gd name="connsiteY54" fmla="*/ 492919 h 561975"/>
                  <a:gd name="connsiteX55" fmla="*/ 254794 w 276225"/>
                  <a:gd name="connsiteY55" fmla="*/ 492919 h 561975"/>
                  <a:gd name="connsiteX56" fmla="*/ 207169 w 276225"/>
                  <a:gd name="connsiteY56" fmla="*/ 540544 h 561975"/>
                  <a:gd name="connsiteX57" fmla="*/ 235744 w 276225"/>
                  <a:gd name="connsiteY57" fmla="*/ 73819 h 561975"/>
                  <a:gd name="connsiteX58" fmla="*/ 207169 w 276225"/>
                  <a:gd name="connsiteY58" fmla="*/ 45244 h 561975"/>
                  <a:gd name="connsiteX59" fmla="*/ 178594 w 276225"/>
                  <a:gd name="connsiteY59" fmla="*/ 73819 h 561975"/>
                  <a:gd name="connsiteX60" fmla="*/ 159544 w 276225"/>
                  <a:gd name="connsiteY60" fmla="*/ 73819 h 561975"/>
                  <a:gd name="connsiteX61" fmla="*/ 207169 w 276225"/>
                  <a:gd name="connsiteY61" fmla="*/ 26194 h 561975"/>
                  <a:gd name="connsiteX62" fmla="*/ 254794 w 276225"/>
                  <a:gd name="connsiteY62" fmla="*/ 73819 h 561975"/>
                  <a:gd name="connsiteX63" fmla="*/ 235744 w 276225"/>
                  <a:gd name="connsiteY63" fmla="*/ 73819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6225" h="561975">
                    <a:moveTo>
                      <a:pt x="207169" y="7144"/>
                    </a:moveTo>
                    <a:cubicBezTo>
                      <a:pt x="170412" y="7144"/>
                      <a:pt x="140494" y="37062"/>
                      <a:pt x="140494" y="73819"/>
                    </a:cubicBezTo>
                    <a:cubicBezTo>
                      <a:pt x="140494" y="85535"/>
                      <a:pt x="143570" y="97060"/>
                      <a:pt x="149409" y="107147"/>
                    </a:cubicBezTo>
                    <a:lnTo>
                      <a:pt x="132931" y="116691"/>
                    </a:lnTo>
                    <a:cubicBezTo>
                      <a:pt x="125416" y="103708"/>
                      <a:pt x="121444" y="88887"/>
                      <a:pt x="121444" y="73819"/>
                    </a:cubicBezTo>
                    <a:cubicBezTo>
                      <a:pt x="121444" y="68856"/>
                      <a:pt x="121958" y="64018"/>
                      <a:pt x="122777" y="59284"/>
                    </a:cubicBezTo>
                    <a:cubicBezTo>
                      <a:pt x="88325" y="70876"/>
                      <a:pt x="64294" y="103451"/>
                      <a:pt x="64294" y="140494"/>
                    </a:cubicBezTo>
                    <a:cubicBezTo>
                      <a:pt x="64294" y="152771"/>
                      <a:pt x="66913" y="164725"/>
                      <a:pt x="72076" y="176012"/>
                    </a:cubicBezTo>
                    <a:lnTo>
                      <a:pt x="76000" y="184585"/>
                    </a:lnTo>
                    <a:lnTo>
                      <a:pt x="67466" y="188595"/>
                    </a:lnTo>
                    <a:cubicBezTo>
                      <a:pt x="30823" y="205835"/>
                      <a:pt x="7144" y="243030"/>
                      <a:pt x="7144" y="283369"/>
                    </a:cubicBezTo>
                    <a:cubicBezTo>
                      <a:pt x="7144" y="318002"/>
                      <a:pt x="24603" y="350291"/>
                      <a:pt x="52969" y="369722"/>
                    </a:cubicBezTo>
                    <a:cubicBezTo>
                      <a:pt x="70304" y="351758"/>
                      <a:pt x="94564" y="340519"/>
                      <a:pt x="121444" y="340519"/>
                    </a:cubicBezTo>
                    <a:lnTo>
                      <a:pt x="121444" y="359569"/>
                    </a:lnTo>
                    <a:cubicBezTo>
                      <a:pt x="79429" y="359569"/>
                      <a:pt x="45244" y="393754"/>
                      <a:pt x="45244" y="435769"/>
                    </a:cubicBezTo>
                    <a:cubicBezTo>
                      <a:pt x="45244" y="477784"/>
                      <a:pt x="79429" y="511969"/>
                      <a:pt x="121444" y="511969"/>
                    </a:cubicBezTo>
                    <a:cubicBezTo>
                      <a:pt x="125492" y="511969"/>
                      <a:pt x="129750" y="511578"/>
                      <a:pt x="134455" y="510769"/>
                    </a:cubicBezTo>
                    <a:lnTo>
                      <a:pt x="142161" y="509435"/>
                    </a:lnTo>
                    <a:lnTo>
                      <a:pt x="144961" y="516741"/>
                    </a:lnTo>
                    <a:cubicBezTo>
                      <a:pt x="154791" y="542373"/>
                      <a:pt x="179794" y="559594"/>
                      <a:pt x="207169" y="559594"/>
                    </a:cubicBezTo>
                    <a:cubicBezTo>
                      <a:pt x="243926" y="559594"/>
                      <a:pt x="273844" y="529676"/>
                      <a:pt x="273844" y="492919"/>
                    </a:cubicBezTo>
                    <a:lnTo>
                      <a:pt x="273844" y="73819"/>
                    </a:lnTo>
                    <a:cubicBezTo>
                      <a:pt x="273844" y="37062"/>
                      <a:pt x="243926" y="7144"/>
                      <a:pt x="207169" y="7144"/>
                    </a:cubicBezTo>
                    <a:close/>
                    <a:moveTo>
                      <a:pt x="121444" y="492919"/>
                    </a:moveTo>
                    <a:cubicBezTo>
                      <a:pt x="89926" y="492919"/>
                      <a:pt x="64294" y="467287"/>
                      <a:pt x="64294" y="435769"/>
                    </a:cubicBezTo>
                    <a:lnTo>
                      <a:pt x="83344" y="435769"/>
                    </a:lnTo>
                    <a:cubicBezTo>
                      <a:pt x="83344" y="456781"/>
                      <a:pt x="100432" y="473869"/>
                      <a:pt x="121444" y="473869"/>
                    </a:cubicBezTo>
                    <a:lnTo>
                      <a:pt x="121444" y="492919"/>
                    </a:lnTo>
                    <a:close/>
                    <a:moveTo>
                      <a:pt x="105185" y="248060"/>
                    </a:moveTo>
                    <a:cubicBezTo>
                      <a:pt x="99793" y="253451"/>
                      <a:pt x="96812" y="260623"/>
                      <a:pt x="96812" y="268262"/>
                    </a:cubicBezTo>
                    <a:cubicBezTo>
                      <a:pt x="96812" y="275901"/>
                      <a:pt x="99784" y="283073"/>
                      <a:pt x="105185" y="288465"/>
                    </a:cubicBezTo>
                    <a:lnTo>
                      <a:pt x="91716" y="301933"/>
                    </a:lnTo>
                    <a:cubicBezTo>
                      <a:pt x="82725" y="292951"/>
                      <a:pt x="77762" y="280988"/>
                      <a:pt x="77762" y="268262"/>
                    </a:cubicBezTo>
                    <a:cubicBezTo>
                      <a:pt x="77762" y="255537"/>
                      <a:pt x="82725" y="243573"/>
                      <a:pt x="91716" y="234591"/>
                    </a:cubicBezTo>
                    <a:cubicBezTo>
                      <a:pt x="100698" y="225600"/>
                      <a:pt x="112662" y="220637"/>
                      <a:pt x="125387" y="220637"/>
                    </a:cubicBezTo>
                    <a:cubicBezTo>
                      <a:pt x="138113" y="220637"/>
                      <a:pt x="150076" y="225600"/>
                      <a:pt x="159058" y="234591"/>
                    </a:cubicBezTo>
                    <a:lnTo>
                      <a:pt x="145590" y="248060"/>
                    </a:lnTo>
                    <a:cubicBezTo>
                      <a:pt x="134798" y="237268"/>
                      <a:pt x="115976" y="237268"/>
                      <a:pt x="105185" y="248060"/>
                    </a:cubicBezTo>
                    <a:close/>
                    <a:moveTo>
                      <a:pt x="197644" y="378619"/>
                    </a:moveTo>
                    <a:cubicBezTo>
                      <a:pt x="181889" y="378619"/>
                      <a:pt x="169069" y="391439"/>
                      <a:pt x="169069" y="407194"/>
                    </a:cubicBezTo>
                    <a:cubicBezTo>
                      <a:pt x="169069" y="422948"/>
                      <a:pt x="181889" y="435769"/>
                      <a:pt x="197644" y="435769"/>
                    </a:cubicBezTo>
                    <a:lnTo>
                      <a:pt x="197644" y="454819"/>
                    </a:lnTo>
                    <a:cubicBezTo>
                      <a:pt x="171383" y="454819"/>
                      <a:pt x="150019" y="433454"/>
                      <a:pt x="150019" y="407194"/>
                    </a:cubicBezTo>
                    <a:cubicBezTo>
                      <a:pt x="150019" y="380933"/>
                      <a:pt x="171383" y="359569"/>
                      <a:pt x="197644" y="359569"/>
                    </a:cubicBezTo>
                    <a:lnTo>
                      <a:pt x="197644" y="378619"/>
                    </a:lnTo>
                    <a:close/>
                    <a:moveTo>
                      <a:pt x="197644" y="254794"/>
                    </a:moveTo>
                    <a:lnTo>
                      <a:pt x="197644" y="235744"/>
                    </a:lnTo>
                    <a:cubicBezTo>
                      <a:pt x="213398" y="235744"/>
                      <a:pt x="226219" y="222923"/>
                      <a:pt x="226219" y="207169"/>
                    </a:cubicBezTo>
                    <a:cubicBezTo>
                      <a:pt x="226219" y="191414"/>
                      <a:pt x="213398" y="178594"/>
                      <a:pt x="197644" y="178594"/>
                    </a:cubicBezTo>
                    <a:lnTo>
                      <a:pt x="197644" y="159544"/>
                    </a:lnTo>
                    <a:cubicBezTo>
                      <a:pt x="223904" y="159544"/>
                      <a:pt x="245269" y="180908"/>
                      <a:pt x="245269" y="207169"/>
                    </a:cubicBezTo>
                    <a:cubicBezTo>
                      <a:pt x="245269" y="233429"/>
                      <a:pt x="223904" y="254794"/>
                      <a:pt x="197644" y="254794"/>
                    </a:cubicBezTo>
                    <a:close/>
                    <a:moveTo>
                      <a:pt x="207169" y="540544"/>
                    </a:moveTo>
                    <a:lnTo>
                      <a:pt x="207169" y="521494"/>
                    </a:lnTo>
                    <a:cubicBezTo>
                      <a:pt x="222923" y="521494"/>
                      <a:pt x="235744" y="508673"/>
                      <a:pt x="235744" y="492919"/>
                    </a:cubicBezTo>
                    <a:lnTo>
                      <a:pt x="254794" y="492919"/>
                    </a:lnTo>
                    <a:cubicBezTo>
                      <a:pt x="254794" y="519179"/>
                      <a:pt x="233429" y="540544"/>
                      <a:pt x="207169" y="540544"/>
                    </a:cubicBezTo>
                    <a:close/>
                    <a:moveTo>
                      <a:pt x="235744" y="73819"/>
                    </a:moveTo>
                    <a:cubicBezTo>
                      <a:pt x="235744" y="58064"/>
                      <a:pt x="222923" y="45244"/>
                      <a:pt x="207169" y="45244"/>
                    </a:cubicBezTo>
                    <a:cubicBezTo>
                      <a:pt x="191414" y="45244"/>
                      <a:pt x="178594" y="58064"/>
                      <a:pt x="178594" y="73819"/>
                    </a:cubicBezTo>
                    <a:lnTo>
                      <a:pt x="159544" y="73819"/>
                    </a:lnTo>
                    <a:cubicBezTo>
                      <a:pt x="159544" y="47558"/>
                      <a:pt x="180908" y="26194"/>
                      <a:pt x="207169" y="26194"/>
                    </a:cubicBezTo>
                    <a:cubicBezTo>
                      <a:pt x="233429" y="26194"/>
                      <a:pt x="254794" y="47558"/>
                      <a:pt x="254794" y="73819"/>
                    </a:cubicBezTo>
                    <a:lnTo>
                      <a:pt x="235744" y="7381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42" name="Group 41">
            <a:extLst>
              <a:ext uri="{FF2B5EF4-FFF2-40B4-BE49-F238E27FC236}">
                <a16:creationId xmlns:a16="http://schemas.microsoft.com/office/drawing/2014/main" id="{B41B9B0F-C6C5-486D-A0C9-8B0D30ADEEAF}"/>
              </a:ext>
            </a:extLst>
          </p:cNvPr>
          <p:cNvGrpSpPr/>
          <p:nvPr/>
        </p:nvGrpSpPr>
        <p:grpSpPr>
          <a:xfrm>
            <a:off x="3372042" y="3113519"/>
            <a:ext cx="7318905" cy="431018"/>
            <a:chOff x="3372042" y="3113519"/>
            <a:chExt cx="7318905" cy="431018"/>
          </a:xfrm>
        </p:grpSpPr>
        <p:sp>
          <p:nvSpPr>
            <p:cNvPr id="43" name="Rectangle 42">
              <a:extLst>
                <a:ext uri="{FF2B5EF4-FFF2-40B4-BE49-F238E27FC236}">
                  <a16:creationId xmlns:a16="http://schemas.microsoft.com/office/drawing/2014/main" id="{CEA8DFD5-9D10-4CCC-B763-102B76A497CC}"/>
                </a:ext>
              </a:extLst>
            </p:cNvPr>
            <p:cNvSpPr/>
            <p:nvPr/>
          </p:nvSpPr>
          <p:spPr>
            <a:xfrm>
              <a:off x="3963630" y="3144362"/>
              <a:ext cx="6727317" cy="369332"/>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Use Cases</a:t>
              </a:r>
            </a:p>
          </p:txBody>
        </p:sp>
        <p:sp>
          <p:nvSpPr>
            <p:cNvPr id="44" name="Graphic 312">
              <a:extLst>
                <a:ext uri="{FF2B5EF4-FFF2-40B4-BE49-F238E27FC236}">
                  <a16:creationId xmlns:a16="http://schemas.microsoft.com/office/drawing/2014/main" id="{680D0BD8-082A-4E61-AF42-22D7A664E579}"/>
                </a:ext>
              </a:extLst>
            </p:cNvPr>
            <p:cNvSpPr/>
            <p:nvPr/>
          </p:nvSpPr>
          <p:spPr>
            <a:xfrm>
              <a:off x="3372042" y="3113519"/>
              <a:ext cx="413244" cy="431018"/>
            </a:xfrm>
            <a:custGeom>
              <a:avLst/>
              <a:gdLst>
                <a:gd name="connsiteX0" fmla="*/ 549116 w 885825"/>
                <a:gd name="connsiteY0" fmla="*/ 804386 h 923925"/>
                <a:gd name="connsiteX1" fmla="*/ 549116 w 885825"/>
                <a:gd name="connsiteY1" fmla="*/ 831056 h 923925"/>
                <a:gd name="connsiteX2" fmla="*/ 512921 w 885825"/>
                <a:gd name="connsiteY2" fmla="*/ 872966 h 923925"/>
                <a:gd name="connsiteX3" fmla="*/ 506254 w 885825"/>
                <a:gd name="connsiteY3" fmla="*/ 896779 h 923925"/>
                <a:gd name="connsiteX4" fmla="*/ 477679 w 885825"/>
                <a:gd name="connsiteY4" fmla="*/ 918686 h 923925"/>
                <a:gd name="connsiteX5" fmla="*/ 412909 w 885825"/>
                <a:gd name="connsiteY5" fmla="*/ 918686 h 923925"/>
                <a:gd name="connsiteX6" fmla="*/ 384334 w 885825"/>
                <a:gd name="connsiteY6" fmla="*/ 896779 h 923925"/>
                <a:gd name="connsiteX7" fmla="*/ 377666 w 885825"/>
                <a:gd name="connsiteY7" fmla="*/ 872014 h 923925"/>
                <a:gd name="connsiteX8" fmla="*/ 341471 w 885825"/>
                <a:gd name="connsiteY8" fmla="*/ 830104 h 923925"/>
                <a:gd name="connsiteX9" fmla="*/ 341471 w 885825"/>
                <a:gd name="connsiteY9" fmla="*/ 803434 h 923925"/>
                <a:gd name="connsiteX10" fmla="*/ 367189 w 885825"/>
                <a:gd name="connsiteY10" fmla="*/ 777716 h 923925"/>
                <a:gd name="connsiteX11" fmla="*/ 523399 w 885825"/>
                <a:gd name="connsiteY11" fmla="*/ 777716 h 923925"/>
                <a:gd name="connsiteX12" fmla="*/ 549116 w 885825"/>
                <a:gd name="connsiteY12" fmla="*/ 804386 h 923925"/>
                <a:gd name="connsiteX13" fmla="*/ 445294 w 885825"/>
                <a:gd name="connsiteY13" fmla="*/ 147161 h 923925"/>
                <a:gd name="connsiteX14" fmla="*/ 471011 w 885825"/>
                <a:gd name="connsiteY14" fmla="*/ 121444 h 923925"/>
                <a:gd name="connsiteX15" fmla="*/ 471011 w 885825"/>
                <a:gd name="connsiteY15" fmla="*/ 32861 h 923925"/>
                <a:gd name="connsiteX16" fmla="*/ 445294 w 885825"/>
                <a:gd name="connsiteY16" fmla="*/ 7144 h 923925"/>
                <a:gd name="connsiteX17" fmla="*/ 419576 w 885825"/>
                <a:gd name="connsiteY17" fmla="*/ 32861 h 923925"/>
                <a:gd name="connsiteX18" fmla="*/ 419576 w 885825"/>
                <a:gd name="connsiteY18" fmla="*/ 121444 h 923925"/>
                <a:gd name="connsiteX19" fmla="*/ 445294 w 885825"/>
                <a:gd name="connsiteY19" fmla="*/ 147161 h 923925"/>
                <a:gd name="connsiteX20" fmla="*/ 147161 w 885825"/>
                <a:gd name="connsiteY20" fmla="*/ 445294 h 923925"/>
                <a:gd name="connsiteX21" fmla="*/ 121444 w 885825"/>
                <a:gd name="connsiteY21" fmla="*/ 419576 h 923925"/>
                <a:gd name="connsiteX22" fmla="*/ 32861 w 885825"/>
                <a:gd name="connsiteY22" fmla="*/ 419576 h 923925"/>
                <a:gd name="connsiteX23" fmla="*/ 7144 w 885825"/>
                <a:gd name="connsiteY23" fmla="*/ 445294 h 923925"/>
                <a:gd name="connsiteX24" fmla="*/ 32861 w 885825"/>
                <a:gd name="connsiteY24" fmla="*/ 471011 h 923925"/>
                <a:gd name="connsiteX25" fmla="*/ 121444 w 885825"/>
                <a:gd name="connsiteY25" fmla="*/ 471011 h 923925"/>
                <a:gd name="connsiteX26" fmla="*/ 147161 w 885825"/>
                <a:gd name="connsiteY26" fmla="*/ 445294 h 923925"/>
                <a:gd name="connsiteX27" fmla="*/ 857726 w 885825"/>
                <a:gd name="connsiteY27" fmla="*/ 419576 h 923925"/>
                <a:gd name="connsiteX28" fmla="*/ 769144 w 885825"/>
                <a:gd name="connsiteY28" fmla="*/ 419576 h 923925"/>
                <a:gd name="connsiteX29" fmla="*/ 743426 w 885825"/>
                <a:gd name="connsiteY29" fmla="*/ 445294 h 923925"/>
                <a:gd name="connsiteX30" fmla="*/ 769144 w 885825"/>
                <a:gd name="connsiteY30" fmla="*/ 471011 h 923925"/>
                <a:gd name="connsiteX31" fmla="*/ 857726 w 885825"/>
                <a:gd name="connsiteY31" fmla="*/ 471011 h 923925"/>
                <a:gd name="connsiteX32" fmla="*/ 883444 w 885825"/>
                <a:gd name="connsiteY32" fmla="*/ 445294 h 923925"/>
                <a:gd name="connsiteX33" fmla="*/ 857726 w 885825"/>
                <a:gd name="connsiteY33" fmla="*/ 419576 h 923925"/>
                <a:gd name="connsiteX34" fmla="*/ 198596 w 885825"/>
                <a:gd name="connsiteY34" fmla="*/ 655796 h 923925"/>
                <a:gd name="connsiteX35" fmla="*/ 135731 w 885825"/>
                <a:gd name="connsiteY35" fmla="*/ 718661 h 923925"/>
                <a:gd name="connsiteX36" fmla="*/ 135731 w 885825"/>
                <a:gd name="connsiteY36" fmla="*/ 754856 h 923925"/>
                <a:gd name="connsiteX37" fmla="*/ 153829 w 885825"/>
                <a:gd name="connsiteY37" fmla="*/ 762476 h 923925"/>
                <a:gd name="connsiteX38" fmla="*/ 171926 w 885825"/>
                <a:gd name="connsiteY38" fmla="*/ 754856 h 923925"/>
                <a:gd name="connsiteX39" fmla="*/ 234791 w 885825"/>
                <a:gd name="connsiteY39" fmla="*/ 691991 h 923925"/>
                <a:gd name="connsiteX40" fmla="*/ 234791 w 885825"/>
                <a:gd name="connsiteY40" fmla="*/ 655796 h 923925"/>
                <a:gd name="connsiteX41" fmla="*/ 198596 w 885825"/>
                <a:gd name="connsiteY41" fmla="*/ 655796 h 923925"/>
                <a:gd name="connsiteX42" fmla="*/ 673894 w 885825"/>
                <a:gd name="connsiteY42" fmla="*/ 241459 h 923925"/>
                <a:gd name="connsiteX43" fmla="*/ 691991 w 885825"/>
                <a:gd name="connsiteY43" fmla="*/ 233839 h 923925"/>
                <a:gd name="connsiteX44" fmla="*/ 754856 w 885825"/>
                <a:gd name="connsiteY44" fmla="*/ 170974 h 923925"/>
                <a:gd name="connsiteX45" fmla="*/ 754856 w 885825"/>
                <a:gd name="connsiteY45" fmla="*/ 134779 h 923925"/>
                <a:gd name="connsiteX46" fmla="*/ 718661 w 885825"/>
                <a:gd name="connsiteY46" fmla="*/ 134779 h 923925"/>
                <a:gd name="connsiteX47" fmla="*/ 655796 w 885825"/>
                <a:gd name="connsiteY47" fmla="*/ 197644 h 923925"/>
                <a:gd name="connsiteX48" fmla="*/ 655796 w 885825"/>
                <a:gd name="connsiteY48" fmla="*/ 233839 h 923925"/>
                <a:gd name="connsiteX49" fmla="*/ 673894 w 885825"/>
                <a:gd name="connsiteY49" fmla="*/ 241459 h 923925"/>
                <a:gd name="connsiteX50" fmla="*/ 198596 w 885825"/>
                <a:gd name="connsiteY50" fmla="*/ 234791 h 923925"/>
                <a:gd name="connsiteX51" fmla="*/ 216694 w 885825"/>
                <a:gd name="connsiteY51" fmla="*/ 242411 h 923925"/>
                <a:gd name="connsiteX52" fmla="*/ 234791 w 885825"/>
                <a:gd name="connsiteY52" fmla="*/ 234791 h 923925"/>
                <a:gd name="connsiteX53" fmla="*/ 234791 w 885825"/>
                <a:gd name="connsiteY53" fmla="*/ 198596 h 923925"/>
                <a:gd name="connsiteX54" fmla="*/ 171926 w 885825"/>
                <a:gd name="connsiteY54" fmla="*/ 135731 h 923925"/>
                <a:gd name="connsiteX55" fmla="*/ 135731 w 885825"/>
                <a:gd name="connsiteY55" fmla="*/ 135731 h 923925"/>
                <a:gd name="connsiteX56" fmla="*/ 135731 w 885825"/>
                <a:gd name="connsiteY56" fmla="*/ 171926 h 923925"/>
                <a:gd name="connsiteX57" fmla="*/ 198596 w 885825"/>
                <a:gd name="connsiteY57" fmla="*/ 234791 h 923925"/>
                <a:gd name="connsiteX58" fmla="*/ 691991 w 885825"/>
                <a:gd name="connsiteY58" fmla="*/ 655796 h 923925"/>
                <a:gd name="connsiteX59" fmla="*/ 655796 w 885825"/>
                <a:gd name="connsiteY59" fmla="*/ 655796 h 923925"/>
                <a:gd name="connsiteX60" fmla="*/ 655796 w 885825"/>
                <a:gd name="connsiteY60" fmla="*/ 691991 h 923925"/>
                <a:gd name="connsiteX61" fmla="*/ 718661 w 885825"/>
                <a:gd name="connsiteY61" fmla="*/ 754856 h 923925"/>
                <a:gd name="connsiteX62" fmla="*/ 736759 w 885825"/>
                <a:gd name="connsiteY62" fmla="*/ 762476 h 923925"/>
                <a:gd name="connsiteX63" fmla="*/ 754856 w 885825"/>
                <a:gd name="connsiteY63" fmla="*/ 754856 h 923925"/>
                <a:gd name="connsiteX64" fmla="*/ 754856 w 885825"/>
                <a:gd name="connsiteY64" fmla="*/ 718661 h 923925"/>
                <a:gd name="connsiteX65" fmla="*/ 691991 w 885825"/>
                <a:gd name="connsiteY65" fmla="*/ 655796 h 923925"/>
                <a:gd name="connsiteX66" fmla="*/ 443389 w 885825"/>
                <a:gd name="connsiteY66" fmla="*/ 220504 h 923925"/>
                <a:gd name="connsiteX67" fmla="*/ 220504 w 885825"/>
                <a:gd name="connsiteY67" fmla="*/ 447199 h 923925"/>
                <a:gd name="connsiteX68" fmla="*/ 283369 w 885825"/>
                <a:gd name="connsiteY68" fmla="*/ 600551 h 923925"/>
                <a:gd name="connsiteX69" fmla="*/ 338614 w 885825"/>
                <a:gd name="connsiteY69" fmla="*/ 712946 h 923925"/>
                <a:gd name="connsiteX70" fmla="*/ 374809 w 885825"/>
                <a:gd name="connsiteY70" fmla="*/ 744379 h 923925"/>
                <a:gd name="connsiteX71" fmla="*/ 513874 w 885825"/>
                <a:gd name="connsiteY71" fmla="*/ 744379 h 923925"/>
                <a:gd name="connsiteX72" fmla="*/ 551021 w 885825"/>
                <a:gd name="connsiteY72" fmla="*/ 712946 h 923925"/>
                <a:gd name="connsiteX73" fmla="*/ 606266 w 885825"/>
                <a:gd name="connsiteY73" fmla="*/ 601504 h 923925"/>
                <a:gd name="connsiteX74" fmla="*/ 669131 w 885825"/>
                <a:gd name="connsiteY74" fmla="*/ 445294 h 923925"/>
                <a:gd name="connsiteX75" fmla="*/ 443389 w 885825"/>
                <a:gd name="connsiteY75" fmla="*/ 220504 h 923925"/>
                <a:gd name="connsiteX76" fmla="*/ 589121 w 885825"/>
                <a:gd name="connsiteY76" fmla="*/ 468154 h 923925"/>
                <a:gd name="connsiteX77" fmla="*/ 569119 w 885825"/>
                <a:gd name="connsiteY77" fmla="*/ 468154 h 923925"/>
                <a:gd name="connsiteX78" fmla="*/ 550069 w 885825"/>
                <a:gd name="connsiteY78" fmla="*/ 515779 h 923925"/>
                <a:gd name="connsiteX79" fmla="*/ 564356 w 885825"/>
                <a:gd name="connsiteY79" fmla="*/ 530066 h 923925"/>
                <a:gd name="connsiteX80" fmla="*/ 564356 w 885825"/>
                <a:gd name="connsiteY80" fmla="*/ 549116 h 923925"/>
                <a:gd name="connsiteX81" fmla="*/ 550069 w 885825"/>
                <a:gd name="connsiteY81" fmla="*/ 563404 h 923925"/>
                <a:gd name="connsiteX82" fmla="*/ 531019 w 885825"/>
                <a:gd name="connsiteY82" fmla="*/ 563404 h 923925"/>
                <a:gd name="connsiteX83" fmla="*/ 516731 w 885825"/>
                <a:gd name="connsiteY83" fmla="*/ 549116 h 923925"/>
                <a:gd name="connsiteX84" fmla="*/ 469106 w 885825"/>
                <a:gd name="connsiteY84" fmla="*/ 569119 h 923925"/>
                <a:gd name="connsiteX85" fmla="*/ 469106 w 885825"/>
                <a:gd name="connsiteY85" fmla="*/ 589121 h 923925"/>
                <a:gd name="connsiteX86" fmla="*/ 455771 w 885825"/>
                <a:gd name="connsiteY86" fmla="*/ 602456 h 923925"/>
                <a:gd name="connsiteX87" fmla="*/ 435769 w 885825"/>
                <a:gd name="connsiteY87" fmla="*/ 602456 h 923925"/>
                <a:gd name="connsiteX88" fmla="*/ 422434 w 885825"/>
                <a:gd name="connsiteY88" fmla="*/ 589121 h 923925"/>
                <a:gd name="connsiteX89" fmla="*/ 422434 w 885825"/>
                <a:gd name="connsiteY89" fmla="*/ 570071 h 923925"/>
                <a:gd name="connsiteX90" fmla="*/ 374809 w 885825"/>
                <a:gd name="connsiteY90" fmla="*/ 550069 h 923925"/>
                <a:gd name="connsiteX91" fmla="*/ 361474 w 885825"/>
                <a:gd name="connsiteY91" fmla="*/ 563404 h 923925"/>
                <a:gd name="connsiteX92" fmla="*/ 342424 w 885825"/>
                <a:gd name="connsiteY92" fmla="*/ 563404 h 923925"/>
                <a:gd name="connsiteX93" fmla="*/ 328136 w 885825"/>
                <a:gd name="connsiteY93" fmla="*/ 549116 h 923925"/>
                <a:gd name="connsiteX94" fmla="*/ 328136 w 885825"/>
                <a:gd name="connsiteY94" fmla="*/ 530066 h 923925"/>
                <a:gd name="connsiteX95" fmla="*/ 341471 w 885825"/>
                <a:gd name="connsiteY95" fmla="*/ 516731 h 923925"/>
                <a:gd name="connsiteX96" fmla="*/ 321469 w 885825"/>
                <a:gd name="connsiteY96" fmla="*/ 469106 h 923925"/>
                <a:gd name="connsiteX97" fmla="*/ 302419 w 885825"/>
                <a:gd name="connsiteY97" fmla="*/ 469106 h 923925"/>
                <a:gd name="connsiteX98" fmla="*/ 289084 w 885825"/>
                <a:gd name="connsiteY98" fmla="*/ 455771 h 923925"/>
                <a:gd name="connsiteX99" fmla="*/ 289084 w 885825"/>
                <a:gd name="connsiteY99" fmla="*/ 435769 h 923925"/>
                <a:gd name="connsiteX100" fmla="*/ 302419 w 885825"/>
                <a:gd name="connsiteY100" fmla="*/ 422434 h 923925"/>
                <a:gd name="connsiteX101" fmla="*/ 322421 w 885825"/>
                <a:gd name="connsiteY101" fmla="*/ 422434 h 923925"/>
                <a:gd name="connsiteX102" fmla="*/ 342424 w 885825"/>
                <a:gd name="connsiteY102" fmla="*/ 374809 h 923925"/>
                <a:gd name="connsiteX103" fmla="*/ 328136 w 885825"/>
                <a:gd name="connsiteY103" fmla="*/ 360521 h 923925"/>
                <a:gd name="connsiteX104" fmla="*/ 328136 w 885825"/>
                <a:gd name="connsiteY104" fmla="*/ 341471 h 923925"/>
                <a:gd name="connsiteX105" fmla="*/ 342424 w 885825"/>
                <a:gd name="connsiteY105" fmla="*/ 327184 h 923925"/>
                <a:gd name="connsiteX106" fmla="*/ 361474 w 885825"/>
                <a:gd name="connsiteY106" fmla="*/ 327184 h 923925"/>
                <a:gd name="connsiteX107" fmla="*/ 375761 w 885825"/>
                <a:gd name="connsiteY107" fmla="*/ 341471 h 923925"/>
                <a:gd name="connsiteX108" fmla="*/ 423386 w 885825"/>
                <a:gd name="connsiteY108" fmla="*/ 322421 h 923925"/>
                <a:gd name="connsiteX109" fmla="*/ 423386 w 885825"/>
                <a:gd name="connsiteY109" fmla="*/ 302419 h 923925"/>
                <a:gd name="connsiteX110" fmla="*/ 436721 w 885825"/>
                <a:gd name="connsiteY110" fmla="*/ 289084 h 923925"/>
                <a:gd name="connsiteX111" fmla="*/ 456724 w 885825"/>
                <a:gd name="connsiteY111" fmla="*/ 289084 h 923925"/>
                <a:gd name="connsiteX112" fmla="*/ 470059 w 885825"/>
                <a:gd name="connsiteY112" fmla="*/ 302419 h 923925"/>
                <a:gd name="connsiteX113" fmla="*/ 470059 w 885825"/>
                <a:gd name="connsiteY113" fmla="*/ 322421 h 923925"/>
                <a:gd name="connsiteX114" fmla="*/ 516731 w 885825"/>
                <a:gd name="connsiteY114" fmla="*/ 341471 h 923925"/>
                <a:gd name="connsiteX115" fmla="*/ 531019 w 885825"/>
                <a:gd name="connsiteY115" fmla="*/ 327184 h 923925"/>
                <a:gd name="connsiteX116" fmla="*/ 550069 w 885825"/>
                <a:gd name="connsiteY116" fmla="*/ 327184 h 923925"/>
                <a:gd name="connsiteX117" fmla="*/ 564356 w 885825"/>
                <a:gd name="connsiteY117" fmla="*/ 341471 h 923925"/>
                <a:gd name="connsiteX118" fmla="*/ 564356 w 885825"/>
                <a:gd name="connsiteY118" fmla="*/ 360521 h 923925"/>
                <a:gd name="connsiteX119" fmla="*/ 550069 w 885825"/>
                <a:gd name="connsiteY119" fmla="*/ 374809 h 923925"/>
                <a:gd name="connsiteX120" fmla="*/ 570071 w 885825"/>
                <a:gd name="connsiteY120" fmla="*/ 421481 h 923925"/>
                <a:gd name="connsiteX121" fmla="*/ 590074 w 885825"/>
                <a:gd name="connsiteY121" fmla="*/ 421481 h 923925"/>
                <a:gd name="connsiteX122" fmla="*/ 603409 w 885825"/>
                <a:gd name="connsiteY122" fmla="*/ 434816 h 923925"/>
                <a:gd name="connsiteX123" fmla="*/ 603409 w 885825"/>
                <a:gd name="connsiteY123" fmla="*/ 454819 h 923925"/>
                <a:gd name="connsiteX124" fmla="*/ 589121 w 885825"/>
                <a:gd name="connsiteY124" fmla="*/ 468154 h 923925"/>
                <a:gd name="connsiteX125" fmla="*/ 396716 w 885825"/>
                <a:gd name="connsiteY125" fmla="*/ 396716 h 923925"/>
                <a:gd name="connsiteX126" fmla="*/ 396716 w 885825"/>
                <a:gd name="connsiteY126" fmla="*/ 492919 h 923925"/>
                <a:gd name="connsiteX127" fmla="*/ 492919 w 885825"/>
                <a:gd name="connsiteY127" fmla="*/ 492919 h 923925"/>
                <a:gd name="connsiteX128" fmla="*/ 492919 w 885825"/>
                <a:gd name="connsiteY128" fmla="*/ 396716 h 923925"/>
                <a:gd name="connsiteX129" fmla="*/ 396716 w 885825"/>
                <a:gd name="connsiteY129" fmla="*/ 396716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885825" h="923925">
                  <a:moveTo>
                    <a:pt x="549116" y="804386"/>
                  </a:moveTo>
                  <a:lnTo>
                    <a:pt x="549116" y="831056"/>
                  </a:lnTo>
                  <a:cubicBezTo>
                    <a:pt x="549116" y="852011"/>
                    <a:pt x="533876" y="870109"/>
                    <a:pt x="512921" y="872966"/>
                  </a:cubicBezTo>
                  <a:lnTo>
                    <a:pt x="506254" y="896779"/>
                  </a:lnTo>
                  <a:cubicBezTo>
                    <a:pt x="502444" y="910114"/>
                    <a:pt x="491014" y="918686"/>
                    <a:pt x="477679" y="918686"/>
                  </a:cubicBezTo>
                  <a:lnTo>
                    <a:pt x="412909" y="918686"/>
                  </a:lnTo>
                  <a:cubicBezTo>
                    <a:pt x="399574" y="918686"/>
                    <a:pt x="387191" y="909161"/>
                    <a:pt x="384334" y="896779"/>
                  </a:cubicBezTo>
                  <a:lnTo>
                    <a:pt x="377666" y="872014"/>
                  </a:lnTo>
                  <a:cubicBezTo>
                    <a:pt x="357664" y="869156"/>
                    <a:pt x="341471" y="851059"/>
                    <a:pt x="341471" y="830104"/>
                  </a:cubicBezTo>
                  <a:lnTo>
                    <a:pt x="341471" y="803434"/>
                  </a:lnTo>
                  <a:cubicBezTo>
                    <a:pt x="341471" y="789146"/>
                    <a:pt x="352901" y="777716"/>
                    <a:pt x="367189" y="777716"/>
                  </a:cubicBezTo>
                  <a:lnTo>
                    <a:pt x="523399" y="777716"/>
                  </a:lnTo>
                  <a:cubicBezTo>
                    <a:pt x="537686" y="778669"/>
                    <a:pt x="549116" y="790099"/>
                    <a:pt x="549116" y="804386"/>
                  </a:cubicBezTo>
                  <a:close/>
                  <a:moveTo>
                    <a:pt x="445294" y="147161"/>
                  </a:moveTo>
                  <a:cubicBezTo>
                    <a:pt x="459581" y="147161"/>
                    <a:pt x="471011" y="135731"/>
                    <a:pt x="471011" y="121444"/>
                  </a:cubicBezTo>
                  <a:lnTo>
                    <a:pt x="471011" y="32861"/>
                  </a:lnTo>
                  <a:cubicBezTo>
                    <a:pt x="471011" y="18574"/>
                    <a:pt x="459581" y="7144"/>
                    <a:pt x="445294" y="7144"/>
                  </a:cubicBezTo>
                  <a:cubicBezTo>
                    <a:pt x="431006" y="7144"/>
                    <a:pt x="419576" y="18574"/>
                    <a:pt x="419576" y="32861"/>
                  </a:cubicBezTo>
                  <a:lnTo>
                    <a:pt x="419576" y="121444"/>
                  </a:lnTo>
                  <a:cubicBezTo>
                    <a:pt x="419576" y="135731"/>
                    <a:pt x="431006" y="147161"/>
                    <a:pt x="445294" y="147161"/>
                  </a:cubicBezTo>
                  <a:close/>
                  <a:moveTo>
                    <a:pt x="147161" y="445294"/>
                  </a:moveTo>
                  <a:cubicBezTo>
                    <a:pt x="147161" y="431006"/>
                    <a:pt x="135731" y="419576"/>
                    <a:pt x="121444" y="419576"/>
                  </a:cubicBezTo>
                  <a:lnTo>
                    <a:pt x="32861" y="419576"/>
                  </a:lnTo>
                  <a:cubicBezTo>
                    <a:pt x="18574" y="419576"/>
                    <a:pt x="7144" y="431006"/>
                    <a:pt x="7144" y="445294"/>
                  </a:cubicBezTo>
                  <a:cubicBezTo>
                    <a:pt x="7144" y="459581"/>
                    <a:pt x="18574" y="471011"/>
                    <a:pt x="32861" y="471011"/>
                  </a:cubicBezTo>
                  <a:lnTo>
                    <a:pt x="121444" y="471011"/>
                  </a:lnTo>
                  <a:cubicBezTo>
                    <a:pt x="135731" y="470059"/>
                    <a:pt x="147161" y="458629"/>
                    <a:pt x="147161" y="445294"/>
                  </a:cubicBezTo>
                  <a:close/>
                  <a:moveTo>
                    <a:pt x="857726" y="419576"/>
                  </a:moveTo>
                  <a:lnTo>
                    <a:pt x="769144" y="419576"/>
                  </a:lnTo>
                  <a:cubicBezTo>
                    <a:pt x="754856" y="419576"/>
                    <a:pt x="743426" y="431006"/>
                    <a:pt x="743426" y="445294"/>
                  </a:cubicBezTo>
                  <a:cubicBezTo>
                    <a:pt x="743426" y="459581"/>
                    <a:pt x="754856" y="471011"/>
                    <a:pt x="769144" y="471011"/>
                  </a:cubicBezTo>
                  <a:lnTo>
                    <a:pt x="857726" y="471011"/>
                  </a:lnTo>
                  <a:cubicBezTo>
                    <a:pt x="872014" y="471011"/>
                    <a:pt x="883444" y="459581"/>
                    <a:pt x="883444" y="445294"/>
                  </a:cubicBezTo>
                  <a:cubicBezTo>
                    <a:pt x="882491" y="431006"/>
                    <a:pt x="871061" y="419576"/>
                    <a:pt x="857726" y="419576"/>
                  </a:cubicBezTo>
                  <a:close/>
                  <a:moveTo>
                    <a:pt x="198596" y="655796"/>
                  </a:moveTo>
                  <a:lnTo>
                    <a:pt x="135731" y="718661"/>
                  </a:lnTo>
                  <a:cubicBezTo>
                    <a:pt x="126206" y="728186"/>
                    <a:pt x="126206" y="744379"/>
                    <a:pt x="135731" y="754856"/>
                  </a:cubicBezTo>
                  <a:cubicBezTo>
                    <a:pt x="140494" y="759619"/>
                    <a:pt x="147161" y="762476"/>
                    <a:pt x="153829" y="762476"/>
                  </a:cubicBezTo>
                  <a:cubicBezTo>
                    <a:pt x="160496" y="762476"/>
                    <a:pt x="167164" y="759619"/>
                    <a:pt x="171926" y="754856"/>
                  </a:cubicBezTo>
                  <a:lnTo>
                    <a:pt x="234791" y="691991"/>
                  </a:lnTo>
                  <a:cubicBezTo>
                    <a:pt x="244316" y="682466"/>
                    <a:pt x="244316" y="666274"/>
                    <a:pt x="234791" y="655796"/>
                  </a:cubicBezTo>
                  <a:cubicBezTo>
                    <a:pt x="224314" y="646271"/>
                    <a:pt x="209074" y="646271"/>
                    <a:pt x="198596" y="655796"/>
                  </a:cubicBezTo>
                  <a:close/>
                  <a:moveTo>
                    <a:pt x="673894" y="241459"/>
                  </a:moveTo>
                  <a:cubicBezTo>
                    <a:pt x="680561" y="241459"/>
                    <a:pt x="687229" y="238601"/>
                    <a:pt x="691991" y="233839"/>
                  </a:cubicBezTo>
                  <a:lnTo>
                    <a:pt x="754856" y="170974"/>
                  </a:lnTo>
                  <a:cubicBezTo>
                    <a:pt x="764381" y="161449"/>
                    <a:pt x="764381" y="145256"/>
                    <a:pt x="754856" y="134779"/>
                  </a:cubicBezTo>
                  <a:cubicBezTo>
                    <a:pt x="745331" y="125254"/>
                    <a:pt x="729139" y="125254"/>
                    <a:pt x="718661" y="134779"/>
                  </a:cubicBezTo>
                  <a:lnTo>
                    <a:pt x="655796" y="197644"/>
                  </a:lnTo>
                  <a:cubicBezTo>
                    <a:pt x="646271" y="207169"/>
                    <a:pt x="646271" y="223361"/>
                    <a:pt x="655796" y="233839"/>
                  </a:cubicBezTo>
                  <a:cubicBezTo>
                    <a:pt x="660559" y="239554"/>
                    <a:pt x="667226" y="241459"/>
                    <a:pt x="673894" y="241459"/>
                  </a:cubicBezTo>
                  <a:close/>
                  <a:moveTo>
                    <a:pt x="198596" y="234791"/>
                  </a:moveTo>
                  <a:cubicBezTo>
                    <a:pt x="203359" y="239554"/>
                    <a:pt x="210026" y="242411"/>
                    <a:pt x="216694" y="242411"/>
                  </a:cubicBezTo>
                  <a:cubicBezTo>
                    <a:pt x="223361" y="242411"/>
                    <a:pt x="230029" y="239554"/>
                    <a:pt x="234791" y="234791"/>
                  </a:cubicBezTo>
                  <a:cubicBezTo>
                    <a:pt x="244316" y="225266"/>
                    <a:pt x="244316" y="209074"/>
                    <a:pt x="234791" y="198596"/>
                  </a:cubicBezTo>
                  <a:lnTo>
                    <a:pt x="171926" y="135731"/>
                  </a:lnTo>
                  <a:cubicBezTo>
                    <a:pt x="162401" y="126206"/>
                    <a:pt x="146209" y="126206"/>
                    <a:pt x="135731" y="135731"/>
                  </a:cubicBezTo>
                  <a:cubicBezTo>
                    <a:pt x="126206" y="145256"/>
                    <a:pt x="126206" y="161449"/>
                    <a:pt x="135731" y="171926"/>
                  </a:cubicBezTo>
                  <a:lnTo>
                    <a:pt x="198596" y="234791"/>
                  </a:lnTo>
                  <a:close/>
                  <a:moveTo>
                    <a:pt x="691991" y="655796"/>
                  </a:moveTo>
                  <a:cubicBezTo>
                    <a:pt x="682466" y="646271"/>
                    <a:pt x="666274" y="646271"/>
                    <a:pt x="655796" y="655796"/>
                  </a:cubicBezTo>
                  <a:cubicBezTo>
                    <a:pt x="646271" y="665321"/>
                    <a:pt x="646271" y="681514"/>
                    <a:pt x="655796" y="691991"/>
                  </a:cubicBezTo>
                  <a:lnTo>
                    <a:pt x="718661" y="754856"/>
                  </a:lnTo>
                  <a:cubicBezTo>
                    <a:pt x="723424" y="759619"/>
                    <a:pt x="730091" y="762476"/>
                    <a:pt x="736759" y="762476"/>
                  </a:cubicBezTo>
                  <a:cubicBezTo>
                    <a:pt x="743426" y="762476"/>
                    <a:pt x="750094" y="759619"/>
                    <a:pt x="754856" y="754856"/>
                  </a:cubicBezTo>
                  <a:cubicBezTo>
                    <a:pt x="764381" y="745331"/>
                    <a:pt x="764381" y="729139"/>
                    <a:pt x="754856" y="718661"/>
                  </a:cubicBezTo>
                  <a:lnTo>
                    <a:pt x="691991" y="655796"/>
                  </a:lnTo>
                  <a:close/>
                  <a:moveTo>
                    <a:pt x="443389" y="220504"/>
                  </a:moveTo>
                  <a:cubicBezTo>
                    <a:pt x="318611" y="221456"/>
                    <a:pt x="219551" y="322421"/>
                    <a:pt x="220504" y="447199"/>
                  </a:cubicBezTo>
                  <a:cubicBezTo>
                    <a:pt x="221456" y="506254"/>
                    <a:pt x="245269" y="560546"/>
                    <a:pt x="283369" y="600551"/>
                  </a:cubicBezTo>
                  <a:cubicBezTo>
                    <a:pt x="312896" y="631031"/>
                    <a:pt x="331946" y="671036"/>
                    <a:pt x="338614" y="712946"/>
                  </a:cubicBezTo>
                  <a:cubicBezTo>
                    <a:pt x="341471" y="731044"/>
                    <a:pt x="356711" y="744379"/>
                    <a:pt x="374809" y="744379"/>
                  </a:cubicBezTo>
                  <a:lnTo>
                    <a:pt x="513874" y="744379"/>
                  </a:lnTo>
                  <a:cubicBezTo>
                    <a:pt x="531971" y="744379"/>
                    <a:pt x="548164" y="731044"/>
                    <a:pt x="551021" y="712946"/>
                  </a:cubicBezTo>
                  <a:cubicBezTo>
                    <a:pt x="557689" y="671036"/>
                    <a:pt x="576739" y="631984"/>
                    <a:pt x="606266" y="601504"/>
                  </a:cubicBezTo>
                  <a:cubicBezTo>
                    <a:pt x="645319" y="561499"/>
                    <a:pt x="669131" y="506254"/>
                    <a:pt x="669131" y="445294"/>
                  </a:cubicBezTo>
                  <a:cubicBezTo>
                    <a:pt x="670084" y="320516"/>
                    <a:pt x="568166" y="219551"/>
                    <a:pt x="443389" y="220504"/>
                  </a:cubicBezTo>
                  <a:close/>
                  <a:moveTo>
                    <a:pt x="589121" y="468154"/>
                  </a:moveTo>
                  <a:lnTo>
                    <a:pt x="569119" y="468154"/>
                  </a:lnTo>
                  <a:cubicBezTo>
                    <a:pt x="566261" y="484346"/>
                    <a:pt x="559594" y="500539"/>
                    <a:pt x="550069" y="515779"/>
                  </a:cubicBezTo>
                  <a:lnTo>
                    <a:pt x="564356" y="530066"/>
                  </a:lnTo>
                  <a:cubicBezTo>
                    <a:pt x="569119" y="534829"/>
                    <a:pt x="569119" y="543401"/>
                    <a:pt x="564356" y="549116"/>
                  </a:cubicBezTo>
                  <a:lnTo>
                    <a:pt x="550069" y="563404"/>
                  </a:lnTo>
                  <a:cubicBezTo>
                    <a:pt x="545306" y="568166"/>
                    <a:pt x="536734" y="568166"/>
                    <a:pt x="531019" y="563404"/>
                  </a:cubicBezTo>
                  <a:lnTo>
                    <a:pt x="516731" y="549116"/>
                  </a:lnTo>
                  <a:cubicBezTo>
                    <a:pt x="502444" y="559594"/>
                    <a:pt x="486251" y="565309"/>
                    <a:pt x="469106" y="569119"/>
                  </a:cubicBezTo>
                  <a:lnTo>
                    <a:pt x="469106" y="589121"/>
                  </a:lnTo>
                  <a:cubicBezTo>
                    <a:pt x="469106" y="596741"/>
                    <a:pt x="463391" y="602456"/>
                    <a:pt x="455771" y="602456"/>
                  </a:cubicBezTo>
                  <a:lnTo>
                    <a:pt x="435769" y="602456"/>
                  </a:lnTo>
                  <a:cubicBezTo>
                    <a:pt x="428149" y="602456"/>
                    <a:pt x="422434" y="596741"/>
                    <a:pt x="422434" y="589121"/>
                  </a:cubicBezTo>
                  <a:lnTo>
                    <a:pt x="422434" y="570071"/>
                  </a:lnTo>
                  <a:cubicBezTo>
                    <a:pt x="405289" y="567214"/>
                    <a:pt x="389096" y="560546"/>
                    <a:pt x="374809" y="550069"/>
                  </a:cubicBezTo>
                  <a:lnTo>
                    <a:pt x="361474" y="563404"/>
                  </a:lnTo>
                  <a:cubicBezTo>
                    <a:pt x="356711" y="568166"/>
                    <a:pt x="348139" y="568166"/>
                    <a:pt x="342424" y="563404"/>
                  </a:cubicBezTo>
                  <a:lnTo>
                    <a:pt x="328136" y="549116"/>
                  </a:lnTo>
                  <a:cubicBezTo>
                    <a:pt x="323374" y="544354"/>
                    <a:pt x="323374" y="535781"/>
                    <a:pt x="328136" y="530066"/>
                  </a:cubicBezTo>
                  <a:lnTo>
                    <a:pt x="341471" y="516731"/>
                  </a:lnTo>
                  <a:cubicBezTo>
                    <a:pt x="331946" y="502444"/>
                    <a:pt x="325279" y="486251"/>
                    <a:pt x="321469" y="469106"/>
                  </a:cubicBezTo>
                  <a:lnTo>
                    <a:pt x="302419" y="469106"/>
                  </a:lnTo>
                  <a:cubicBezTo>
                    <a:pt x="294799" y="469106"/>
                    <a:pt x="289084" y="463391"/>
                    <a:pt x="289084" y="455771"/>
                  </a:cubicBezTo>
                  <a:lnTo>
                    <a:pt x="289084" y="435769"/>
                  </a:lnTo>
                  <a:cubicBezTo>
                    <a:pt x="289084" y="428149"/>
                    <a:pt x="294799" y="422434"/>
                    <a:pt x="302419" y="422434"/>
                  </a:cubicBezTo>
                  <a:lnTo>
                    <a:pt x="322421" y="422434"/>
                  </a:lnTo>
                  <a:cubicBezTo>
                    <a:pt x="325279" y="405289"/>
                    <a:pt x="331946" y="389096"/>
                    <a:pt x="342424" y="374809"/>
                  </a:cubicBezTo>
                  <a:lnTo>
                    <a:pt x="328136" y="360521"/>
                  </a:lnTo>
                  <a:cubicBezTo>
                    <a:pt x="323374" y="355759"/>
                    <a:pt x="323374" y="347186"/>
                    <a:pt x="328136" y="341471"/>
                  </a:cubicBezTo>
                  <a:lnTo>
                    <a:pt x="342424" y="327184"/>
                  </a:lnTo>
                  <a:cubicBezTo>
                    <a:pt x="347186" y="322421"/>
                    <a:pt x="355759" y="322421"/>
                    <a:pt x="361474" y="327184"/>
                  </a:cubicBezTo>
                  <a:lnTo>
                    <a:pt x="375761" y="341471"/>
                  </a:lnTo>
                  <a:cubicBezTo>
                    <a:pt x="390049" y="331946"/>
                    <a:pt x="406241" y="325279"/>
                    <a:pt x="423386" y="322421"/>
                  </a:cubicBezTo>
                  <a:lnTo>
                    <a:pt x="423386" y="302419"/>
                  </a:lnTo>
                  <a:cubicBezTo>
                    <a:pt x="423386" y="294799"/>
                    <a:pt x="429101" y="289084"/>
                    <a:pt x="436721" y="289084"/>
                  </a:cubicBezTo>
                  <a:lnTo>
                    <a:pt x="456724" y="289084"/>
                  </a:lnTo>
                  <a:cubicBezTo>
                    <a:pt x="464344" y="289084"/>
                    <a:pt x="470059" y="294799"/>
                    <a:pt x="470059" y="302419"/>
                  </a:cubicBezTo>
                  <a:lnTo>
                    <a:pt x="470059" y="322421"/>
                  </a:lnTo>
                  <a:cubicBezTo>
                    <a:pt x="486251" y="325279"/>
                    <a:pt x="502444" y="331946"/>
                    <a:pt x="516731" y="341471"/>
                  </a:cubicBezTo>
                  <a:lnTo>
                    <a:pt x="531019" y="327184"/>
                  </a:lnTo>
                  <a:cubicBezTo>
                    <a:pt x="535781" y="322421"/>
                    <a:pt x="544354" y="322421"/>
                    <a:pt x="550069" y="327184"/>
                  </a:cubicBezTo>
                  <a:lnTo>
                    <a:pt x="564356" y="341471"/>
                  </a:lnTo>
                  <a:cubicBezTo>
                    <a:pt x="569119" y="346234"/>
                    <a:pt x="569119" y="354806"/>
                    <a:pt x="564356" y="360521"/>
                  </a:cubicBezTo>
                  <a:lnTo>
                    <a:pt x="550069" y="374809"/>
                  </a:lnTo>
                  <a:cubicBezTo>
                    <a:pt x="559594" y="389096"/>
                    <a:pt x="566261" y="405289"/>
                    <a:pt x="570071" y="421481"/>
                  </a:cubicBezTo>
                  <a:lnTo>
                    <a:pt x="590074" y="421481"/>
                  </a:lnTo>
                  <a:cubicBezTo>
                    <a:pt x="597694" y="421481"/>
                    <a:pt x="603409" y="427196"/>
                    <a:pt x="603409" y="434816"/>
                  </a:cubicBezTo>
                  <a:lnTo>
                    <a:pt x="603409" y="454819"/>
                  </a:lnTo>
                  <a:cubicBezTo>
                    <a:pt x="602456" y="462439"/>
                    <a:pt x="595789" y="468154"/>
                    <a:pt x="589121" y="468154"/>
                  </a:cubicBezTo>
                  <a:close/>
                  <a:moveTo>
                    <a:pt x="396716" y="396716"/>
                  </a:moveTo>
                  <a:cubicBezTo>
                    <a:pt x="370046" y="423386"/>
                    <a:pt x="370046" y="466249"/>
                    <a:pt x="396716" y="492919"/>
                  </a:cubicBezTo>
                  <a:cubicBezTo>
                    <a:pt x="423386" y="519589"/>
                    <a:pt x="466249" y="519589"/>
                    <a:pt x="492919" y="492919"/>
                  </a:cubicBezTo>
                  <a:cubicBezTo>
                    <a:pt x="519589" y="466249"/>
                    <a:pt x="519589" y="423386"/>
                    <a:pt x="492919" y="396716"/>
                  </a:cubicBezTo>
                  <a:cubicBezTo>
                    <a:pt x="467201" y="370046"/>
                    <a:pt x="423386" y="370046"/>
                    <a:pt x="396716" y="396716"/>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5C2FED89-7E69-4A39-A54C-9C85DCBDDA24}"/>
              </a:ext>
            </a:extLst>
          </p:cNvPr>
          <p:cNvGrpSpPr/>
          <p:nvPr/>
        </p:nvGrpSpPr>
        <p:grpSpPr>
          <a:xfrm>
            <a:off x="3421621" y="4066338"/>
            <a:ext cx="7269325" cy="369332"/>
            <a:chOff x="3421621" y="4066338"/>
            <a:chExt cx="7269325" cy="369332"/>
          </a:xfrm>
        </p:grpSpPr>
        <p:sp>
          <p:nvSpPr>
            <p:cNvPr id="46" name="Rectangle 45">
              <a:extLst>
                <a:ext uri="{FF2B5EF4-FFF2-40B4-BE49-F238E27FC236}">
                  <a16:creationId xmlns:a16="http://schemas.microsoft.com/office/drawing/2014/main" id="{695EB2D9-654C-4F9D-BB12-291C19943FC3}"/>
                </a:ext>
              </a:extLst>
            </p:cNvPr>
            <p:cNvSpPr/>
            <p:nvPr/>
          </p:nvSpPr>
          <p:spPr>
            <a:xfrm>
              <a:off x="3963630" y="4066338"/>
              <a:ext cx="6727316" cy="369332"/>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Project 1: Invoice Details Extraction </a:t>
              </a:r>
            </a:p>
          </p:txBody>
        </p:sp>
        <p:sp>
          <p:nvSpPr>
            <p:cNvPr id="47" name="Graphic 315">
              <a:extLst>
                <a:ext uri="{FF2B5EF4-FFF2-40B4-BE49-F238E27FC236}">
                  <a16:creationId xmlns:a16="http://schemas.microsoft.com/office/drawing/2014/main" id="{B16EDE29-427E-4684-B681-B803D89C61CD}"/>
                </a:ext>
              </a:extLst>
            </p:cNvPr>
            <p:cNvSpPr/>
            <p:nvPr/>
          </p:nvSpPr>
          <p:spPr>
            <a:xfrm>
              <a:off x="3421621" y="4112143"/>
              <a:ext cx="314086" cy="277723"/>
            </a:xfrm>
            <a:custGeom>
              <a:avLst/>
              <a:gdLst>
                <a:gd name="connsiteX0" fmla="*/ 1974566 w 3743325"/>
                <a:gd name="connsiteY0" fmla="*/ 3062345 h 3309937"/>
                <a:gd name="connsiteX1" fmla="*/ 999887 w 3743325"/>
                <a:gd name="connsiteY1" fmla="*/ 3062345 h 3309937"/>
                <a:gd name="connsiteX2" fmla="*/ 251308 w 3743325"/>
                <a:gd name="connsiteY2" fmla="*/ 2313765 h 3309937"/>
                <a:gd name="connsiteX3" fmla="*/ 999887 w 3743325"/>
                <a:gd name="connsiteY3" fmla="*/ 1565281 h 3309937"/>
                <a:gd name="connsiteX4" fmla="*/ 1011760 w 3743325"/>
                <a:gd name="connsiteY4" fmla="*/ 1565281 h 3309937"/>
                <a:gd name="connsiteX5" fmla="*/ 1130499 w 3743325"/>
                <a:gd name="connsiteY5" fmla="*/ 1567148 h 3309937"/>
                <a:gd name="connsiteX6" fmla="*/ 1222100 w 3743325"/>
                <a:gd name="connsiteY6" fmla="*/ 1524257 h 3309937"/>
                <a:gd name="connsiteX7" fmla="*/ 1249404 w 3743325"/>
                <a:gd name="connsiteY7" fmla="*/ 1383554 h 3309937"/>
                <a:gd name="connsiteX8" fmla="*/ 2380055 w 3743325"/>
                <a:gd name="connsiteY8" fmla="*/ 251593 h 3309937"/>
                <a:gd name="connsiteX9" fmla="*/ 3141726 w 3743325"/>
                <a:gd name="connsiteY9" fmla="*/ 546973 h 3309937"/>
                <a:gd name="connsiteX10" fmla="*/ 3181136 w 3743325"/>
                <a:gd name="connsiteY10" fmla="*/ 589731 h 3309937"/>
                <a:gd name="connsiteX11" fmla="*/ 3292369 w 3743325"/>
                <a:gd name="connsiteY11" fmla="*/ 649772 h 3309937"/>
                <a:gd name="connsiteX12" fmla="*/ 3417137 w 3743325"/>
                <a:gd name="connsiteY12" fmla="*/ 524851 h 3309937"/>
                <a:gd name="connsiteX13" fmla="*/ 3364502 w 3743325"/>
                <a:gd name="connsiteY13" fmla="*/ 417005 h 3309937"/>
                <a:gd name="connsiteX14" fmla="*/ 3324711 w 3743325"/>
                <a:gd name="connsiteY14" fmla="*/ 378514 h 3309937"/>
                <a:gd name="connsiteX15" fmla="*/ 2380055 w 3743325"/>
                <a:gd name="connsiteY15" fmla="*/ 1786 h 3309937"/>
                <a:gd name="connsiteX16" fmla="*/ 1001540 w 3743325"/>
                <a:gd name="connsiteY16" fmla="*/ 1315707 h 3309937"/>
                <a:gd name="connsiteX17" fmla="*/ 1786 w 3743325"/>
                <a:gd name="connsiteY17" fmla="*/ 2313765 h 3309937"/>
                <a:gd name="connsiteX18" fmla="*/ 999887 w 3743325"/>
                <a:gd name="connsiteY18" fmla="*/ 3311862 h 3309937"/>
                <a:gd name="connsiteX19" fmla="*/ 1974566 w 3743325"/>
                <a:gd name="connsiteY19" fmla="*/ 3311862 h 3309937"/>
                <a:gd name="connsiteX20" fmla="*/ 2099329 w 3743325"/>
                <a:gd name="connsiteY20" fmla="*/ 3187113 h 3309937"/>
                <a:gd name="connsiteX21" fmla="*/ 1974566 w 3743325"/>
                <a:gd name="connsiteY21" fmla="*/ 3062345 h 3309937"/>
                <a:gd name="connsiteX22" fmla="*/ 1974566 w 3743325"/>
                <a:gd name="connsiteY22" fmla="*/ 3062345 h 3309937"/>
                <a:gd name="connsiteX23" fmla="*/ 3682227 w 3743325"/>
                <a:gd name="connsiteY23" fmla="*/ 2313765 h 3309937"/>
                <a:gd name="connsiteX24" fmla="*/ 1561324 w 3743325"/>
                <a:gd name="connsiteY24" fmla="*/ 2313765 h 3309937"/>
                <a:gd name="connsiteX25" fmla="*/ 1498921 w 3743325"/>
                <a:gd name="connsiteY25" fmla="*/ 2376149 h 3309937"/>
                <a:gd name="connsiteX26" fmla="*/ 1498921 w 3743325"/>
                <a:gd name="connsiteY26" fmla="*/ 2750439 h 3309937"/>
                <a:gd name="connsiteX27" fmla="*/ 1561324 w 3743325"/>
                <a:gd name="connsiteY27" fmla="*/ 2812823 h 3309937"/>
                <a:gd name="connsiteX28" fmla="*/ 3682227 w 3743325"/>
                <a:gd name="connsiteY28" fmla="*/ 2812823 h 3309937"/>
                <a:gd name="connsiteX29" fmla="*/ 3744635 w 3743325"/>
                <a:gd name="connsiteY29" fmla="*/ 2750439 h 3309937"/>
                <a:gd name="connsiteX30" fmla="*/ 3744635 w 3743325"/>
                <a:gd name="connsiteY30" fmla="*/ 2376149 h 3309937"/>
                <a:gd name="connsiteX31" fmla="*/ 3682227 w 3743325"/>
                <a:gd name="connsiteY31" fmla="*/ 2313765 h 3309937"/>
                <a:gd name="connsiteX32" fmla="*/ 3682227 w 3743325"/>
                <a:gd name="connsiteY32" fmla="*/ 2313765 h 3309937"/>
                <a:gd name="connsiteX33" fmla="*/ 3370345 w 3743325"/>
                <a:gd name="connsiteY33" fmla="*/ 2688055 h 3309937"/>
                <a:gd name="connsiteX34" fmla="*/ 3245596 w 3743325"/>
                <a:gd name="connsiteY34" fmla="*/ 2563306 h 3309937"/>
                <a:gd name="connsiteX35" fmla="*/ 3370345 w 3743325"/>
                <a:gd name="connsiteY35" fmla="*/ 2438533 h 3309937"/>
                <a:gd name="connsiteX36" fmla="*/ 3495113 w 3743325"/>
                <a:gd name="connsiteY36" fmla="*/ 2563306 h 3309937"/>
                <a:gd name="connsiteX37" fmla="*/ 3370345 w 3743325"/>
                <a:gd name="connsiteY37" fmla="*/ 2688055 h 3309937"/>
                <a:gd name="connsiteX38" fmla="*/ 3370345 w 3743325"/>
                <a:gd name="connsiteY38" fmla="*/ 2688055 h 3309937"/>
                <a:gd name="connsiteX39" fmla="*/ 3682227 w 3743325"/>
                <a:gd name="connsiteY39" fmla="*/ 1565210 h 3309937"/>
                <a:gd name="connsiteX40" fmla="*/ 1561324 w 3743325"/>
                <a:gd name="connsiteY40" fmla="*/ 1565210 h 3309937"/>
                <a:gd name="connsiteX41" fmla="*/ 1498921 w 3743325"/>
                <a:gd name="connsiteY41" fmla="*/ 1627594 h 3309937"/>
                <a:gd name="connsiteX42" fmla="*/ 1498921 w 3743325"/>
                <a:gd name="connsiteY42" fmla="*/ 2001860 h 3309937"/>
                <a:gd name="connsiteX43" fmla="*/ 1561324 w 3743325"/>
                <a:gd name="connsiteY43" fmla="*/ 2064249 h 3309937"/>
                <a:gd name="connsiteX44" fmla="*/ 3682227 w 3743325"/>
                <a:gd name="connsiteY44" fmla="*/ 2064249 h 3309937"/>
                <a:gd name="connsiteX45" fmla="*/ 3744635 w 3743325"/>
                <a:gd name="connsiteY45" fmla="*/ 2001860 h 3309937"/>
                <a:gd name="connsiteX46" fmla="*/ 3744635 w 3743325"/>
                <a:gd name="connsiteY46" fmla="*/ 1627594 h 3309937"/>
                <a:gd name="connsiteX47" fmla="*/ 3682227 w 3743325"/>
                <a:gd name="connsiteY47" fmla="*/ 1565210 h 3309937"/>
                <a:gd name="connsiteX48" fmla="*/ 3682227 w 3743325"/>
                <a:gd name="connsiteY48" fmla="*/ 1565210 h 3309937"/>
                <a:gd name="connsiteX49" fmla="*/ 3370345 w 3743325"/>
                <a:gd name="connsiteY49" fmla="*/ 1939500 h 3309937"/>
                <a:gd name="connsiteX50" fmla="*/ 3245596 w 3743325"/>
                <a:gd name="connsiteY50" fmla="*/ 1814727 h 3309937"/>
                <a:gd name="connsiteX51" fmla="*/ 3370345 w 3743325"/>
                <a:gd name="connsiteY51" fmla="*/ 1689959 h 3309937"/>
                <a:gd name="connsiteX52" fmla="*/ 3495113 w 3743325"/>
                <a:gd name="connsiteY52" fmla="*/ 1814727 h 3309937"/>
                <a:gd name="connsiteX53" fmla="*/ 3370345 w 3743325"/>
                <a:gd name="connsiteY53" fmla="*/ 1939500 h 3309937"/>
                <a:gd name="connsiteX54" fmla="*/ 3370345 w 3743325"/>
                <a:gd name="connsiteY54" fmla="*/ 1939500 h 330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743325" h="3309937">
                  <a:moveTo>
                    <a:pt x="1974566" y="3062345"/>
                  </a:moveTo>
                  <a:lnTo>
                    <a:pt x="999887" y="3062345"/>
                  </a:lnTo>
                  <a:cubicBezTo>
                    <a:pt x="586454" y="3062345"/>
                    <a:pt x="251308" y="2727193"/>
                    <a:pt x="251308" y="2313765"/>
                  </a:cubicBezTo>
                  <a:cubicBezTo>
                    <a:pt x="251308" y="1900357"/>
                    <a:pt x="586454" y="1565210"/>
                    <a:pt x="999887" y="1565281"/>
                  </a:cubicBezTo>
                  <a:cubicBezTo>
                    <a:pt x="1003840" y="1565210"/>
                    <a:pt x="1011760" y="1565281"/>
                    <a:pt x="1011760" y="1565281"/>
                  </a:cubicBezTo>
                  <a:lnTo>
                    <a:pt x="1130499" y="1567148"/>
                  </a:lnTo>
                  <a:cubicBezTo>
                    <a:pt x="1137442" y="1567648"/>
                    <a:pt x="1179233" y="1571054"/>
                    <a:pt x="1222100" y="1524257"/>
                  </a:cubicBezTo>
                  <a:cubicBezTo>
                    <a:pt x="1264991" y="1477485"/>
                    <a:pt x="1249404" y="1436061"/>
                    <a:pt x="1249404" y="1383554"/>
                  </a:cubicBezTo>
                  <a:cubicBezTo>
                    <a:pt x="1249404" y="758400"/>
                    <a:pt x="1755620" y="251593"/>
                    <a:pt x="2380055" y="251593"/>
                  </a:cubicBezTo>
                  <a:cubicBezTo>
                    <a:pt x="2673472" y="251593"/>
                    <a:pt x="2940773" y="363493"/>
                    <a:pt x="3141726" y="546973"/>
                  </a:cubicBezTo>
                  <a:cubicBezTo>
                    <a:pt x="3164858" y="568104"/>
                    <a:pt x="3159814" y="566771"/>
                    <a:pt x="3181136" y="589731"/>
                  </a:cubicBezTo>
                  <a:cubicBezTo>
                    <a:pt x="3205634" y="624488"/>
                    <a:pt x="3246049" y="649772"/>
                    <a:pt x="3292369" y="649772"/>
                  </a:cubicBezTo>
                  <a:cubicBezTo>
                    <a:pt x="3361282" y="649772"/>
                    <a:pt x="3417137" y="593841"/>
                    <a:pt x="3417137" y="524851"/>
                  </a:cubicBezTo>
                  <a:cubicBezTo>
                    <a:pt x="3417137" y="481998"/>
                    <a:pt x="3393743" y="446246"/>
                    <a:pt x="3364502" y="417005"/>
                  </a:cubicBezTo>
                  <a:cubicBezTo>
                    <a:pt x="3343499" y="394083"/>
                    <a:pt x="3347214" y="399945"/>
                    <a:pt x="3324711" y="378514"/>
                  </a:cubicBezTo>
                  <a:cubicBezTo>
                    <a:pt x="3078942" y="144489"/>
                    <a:pt x="2746134" y="1786"/>
                    <a:pt x="2380055" y="1786"/>
                  </a:cubicBezTo>
                  <a:cubicBezTo>
                    <a:pt x="1640519" y="1786"/>
                    <a:pt x="1036873" y="584092"/>
                    <a:pt x="1001540" y="1315707"/>
                  </a:cubicBezTo>
                  <a:cubicBezTo>
                    <a:pt x="448642" y="1315693"/>
                    <a:pt x="1786" y="1762549"/>
                    <a:pt x="1786" y="2313765"/>
                  </a:cubicBezTo>
                  <a:cubicBezTo>
                    <a:pt x="1786" y="2865006"/>
                    <a:pt x="448642" y="3311862"/>
                    <a:pt x="999887" y="3311862"/>
                  </a:cubicBezTo>
                  <a:lnTo>
                    <a:pt x="1974566" y="3311862"/>
                  </a:lnTo>
                  <a:cubicBezTo>
                    <a:pt x="2043494" y="3311862"/>
                    <a:pt x="2099329" y="3256007"/>
                    <a:pt x="2099329" y="3187113"/>
                  </a:cubicBezTo>
                  <a:cubicBezTo>
                    <a:pt x="2099329" y="3118180"/>
                    <a:pt x="2043479" y="3062345"/>
                    <a:pt x="1974566" y="3062345"/>
                  </a:cubicBezTo>
                  <a:lnTo>
                    <a:pt x="1974566" y="3062345"/>
                  </a:lnTo>
                  <a:close/>
                  <a:moveTo>
                    <a:pt x="3682227" y="2313765"/>
                  </a:moveTo>
                  <a:lnTo>
                    <a:pt x="1561324" y="2313765"/>
                  </a:lnTo>
                  <a:cubicBezTo>
                    <a:pt x="1526872" y="2313765"/>
                    <a:pt x="1498921" y="2341712"/>
                    <a:pt x="1498921" y="2376149"/>
                  </a:cubicBezTo>
                  <a:lnTo>
                    <a:pt x="1498921" y="2750439"/>
                  </a:lnTo>
                  <a:cubicBezTo>
                    <a:pt x="1498921" y="2784915"/>
                    <a:pt x="1526872" y="2812823"/>
                    <a:pt x="1561324" y="2812823"/>
                  </a:cubicBezTo>
                  <a:lnTo>
                    <a:pt x="3682227" y="2812823"/>
                  </a:lnTo>
                  <a:cubicBezTo>
                    <a:pt x="3716689" y="2812823"/>
                    <a:pt x="3744635" y="2784896"/>
                    <a:pt x="3744635" y="2750439"/>
                  </a:cubicBezTo>
                  <a:lnTo>
                    <a:pt x="3744635" y="2376149"/>
                  </a:lnTo>
                  <a:cubicBezTo>
                    <a:pt x="3744635" y="2341674"/>
                    <a:pt x="3716689" y="2313765"/>
                    <a:pt x="3682227" y="2313765"/>
                  </a:cubicBezTo>
                  <a:lnTo>
                    <a:pt x="3682227" y="2313765"/>
                  </a:lnTo>
                  <a:close/>
                  <a:moveTo>
                    <a:pt x="3370345" y="2688055"/>
                  </a:moveTo>
                  <a:cubicBezTo>
                    <a:pt x="3301446" y="2688055"/>
                    <a:pt x="3245596" y="2632201"/>
                    <a:pt x="3245596" y="2563306"/>
                  </a:cubicBezTo>
                  <a:cubicBezTo>
                    <a:pt x="3245596" y="2494393"/>
                    <a:pt x="3301446" y="2438533"/>
                    <a:pt x="3370345" y="2438533"/>
                  </a:cubicBezTo>
                  <a:cubicBezTo>
                    <a:pt x="3439258" y="2438533"/>
                    <a:pt x="3495113" y="2494393"/>
                    <a:pt x="3495113" y="2563306"/>
                  </a:cubicBezTo>
                  <a:cubicBezTo>
                    <a:pt x="3495113" y="2632201"/>
                    <a:pt x="3439258" y="2688055"/>
                    <a:pt x="3370345" y="2688055"/>
                  </a:cubicBezTo>
                  <a:lnTo>
                    <a:pt x="3370345" y="2688055"/>
                  </a:lnTo>
                  <a:close/>
                  <a:moveTo>
                    <a:pt x="3682227" y="1565210"/>
                  </a:moveTo>
                  <a:lnTo>
                    <a:pt x="1561324" y="1565210"/>
                  </a:lnTo>
                  <a:cubicBezTo>
                    <a:pt x="1526872" y="1565210"/>
                    <a:pt x="1498921" y="1593137"/>
                    <a:pt x="1498921" y="1627594"/>
                  </a:cubicBezTo>
                  <a:lnTo>
                    <a:pt x="1498921" y="2001860"/>
                  </a:lnTo>
                  <a:cubicBezTo>
                    <a:pt x="1498921" y="2036359"/>
                    <a:pt x="1526872" y="2064249"/>
                    <a:pt x="1561324" y="2064249"/>
                  </a:cubicBezTo>
                  <a:lnTo>
                    <a:pt x="3682227" y="2064249"/>
                  </a:lnTo>
                  <a:cubicBezTo>
                    <a:pt x="3716689" y="2064249"/>
                    <a:pt x="3744635" y="2036321"/>
                    <a:pt x="3744635" y="2001860"/>
                  </a:cubicBezTo>
                  <a:lnTo>
                    <a:pt x="3744635" y="1627594"/>
                  </a:lnTo>
                  <a:cubicBezTo>
                    <a:pt x="3744635" y="1593094"/>
                    <a:pt x="3716689" y="1565210"/>
                    <a:pt x="3682227" y="1565210"/>
                  </a:cubicBezTo>
                  <a:lnTo>
                    <a:pt x="3682227" y="1565210"/>
                  </a:lnTo>
                  <a:close/>
                  <a:moveTo>
                    <a:pt x="3370345" y="1939500"/>
                  </a:moveTo>
                  <a:cubicBezTo>
                    <a:pt x="3301446" y="1939500"/>
                    <a:pt x="3245596" y="1883626"/>
                    <a:pt x="3245596" y="1814727"/>
                  </a:cubicBezTo>
                  <a:cubicBezTo>
                    <a:pt x="3245596" y="1745833"/>
                    <a:pt x="3301446" y="1689959"/>
                    <a:pt x="3370345" y="1689959"/>
                  </a:cubicBezTo>
                  <a:cubicBezTo>
                    <a:pt x="3439258" y="1689959"/>
                    <a:pt x="3495113" y="1745833"/>
                    <a:pt x="3495113" y="1814727"/>
                  </a:cubicBezTo>
                  <a:cubicBezTo>
                    <a:pt x="3495113" y="1883626"/>
                    <a:pt x="3439258" y="1939500"/>
                    <a:pt x="3370345" y="1939500"/>
                  </a:cubicBezTo>
                  <a:lnTo>
                    <a:pt x="3370345" y="1939500"/>
                  </a:lnTo>
                  <a:close/>
                </a:path>
              </a:pathLst>
            </a:custGeom>
            <a:solidFill>
              <a:schemeClr val="accent2"/>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B1B8A7D6-E669-436E-84B8-E87BFDC01593}"/>
              </a:ext>
            </a:extLst>
          </p:cNvPr>
          <p:cNvGrpSpPr/>
          <p:nvPr/>
        </p:nvGrpSpPr>
        <p:grpSpPr>
          <a:xfrm>
            <a:off x="3409738" y="4985348"/>
            <a:ext cx="7281208" cy="369332"/>
            <a:chOff x="3409738" y="4985348"/>
            <a:chExt cx="7281208" cy="369332"/>
          </a:xfrm>
        </p:grpSpPr>
        <p:sp>
          <p:nvSpPr>
            <p:cNvPr id="49" name="Rectangle 48">
              <a:extLst>
                <a:ext uri="{FF2B5EF4-FFF2-40B4-BE49-F238E27FC236}">
                  <a16:creationId xmlns:a16="http://schemas.microsoft.com/office/drawing/2014/main" id="{99E17B9D-1AB3-4FE1-83FC-4C16204DACA1}"/>
                </a:ext>
              </a:extLst>
            </p:cNvPr>
            <p:cNvSpPr/>
            <p:nvPr/>
          </p:nvSpPr>
          <p:spPr>
            <a:xfrm>
              <a:off x="3963630" y="4985348"/>
              <a:ext cx="6727316" cy="369332"/>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Proje</a:t>
              </a:r>
              <a:r>
                <a:rPr lang="en-US" dirty="0" err="1">
                  <a:latin typeface="Arial" panose="020B0604020202020204" pitchFamily="34" charset="0"/>
                  <a:cs typeface="Arial" panose="020B0604020202020204" pitchFamily="34" charset="0"/>
                </a:rPr>
                <a:t>ct</a:t>
              </a: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2: Contract Creation in SAP </a:t>
              </a:r>
              <a:r>
                <a:rPr kumimoji="0" lang="en-US" sz="1800" b="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ByDesign</a:t>
              </a: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a:t>
              </a:r>
            </a:p>
          </p:txBody>
        </p:sp>
        <p:grpSp>
          <p:nvGrpSpPr>
            <p:cNvPr id="50" name="Group 49">
              <a:extLst>
                <a:ext uri="{FF2B5EF4-FFF2-40B4-BE49-F238E27FC236}">
                  <a16:creationId xmlns:a16="http://schemas.microsoft.com/office/drawing/2014/main" id="{8A78EAD0-B8A5-4E8C-8D79-2CF2E18E248F}"/>
                </a:ext>
              </a:extLst>
            </p:cNvPr>
            <p:cNvGrpSpPr/>
            <p:nvPr/>
          </p:nvGrpSpPr>
          <p:grpSpPr>
            <a:xfrm>
              <a:off x="3409738" y="5001088"/>
              <a:ext cx="337852" cy="337852"/>
              <a:chOff x="5657374" y="2871311"/>
              <a:chExt cx="876300" cy="876300"/>
            </a:xfrm>
            <a:solidFill>
              <a:schemeClr val="accent2"/>
            </a:solidFill>
          </p:grpSpPr>
          <p:sp>
            <p:nvSpPr>
              <p:cNvPr id="51" name="Freeform: Shape 50">
                <a:extLst>
                  <a:ext uri="{FF2B5EF4-FFF2-40B4-BE49-F238E27FC236}">
                    <a16:creationId xmlns:a16="http://schemas.microsoft.com/office/drawing/2014/main" id="{35680DE6-971F-4EA5-BE5E-BF106ADB28B8}"/>
                  </a:ext>
                </a:extLst>
              </p:cNvPr>
              <p:cNvSpPr/>
              <p:nvPr/>
            </p:nvSpPr>
            <p:spPr>
              <a:xfrm>
                <a:off x="5996464" y="3210401"/>
                <a:ext cx="190500" cy="190500"/>
              </a:xfrm>
              <a:custGeom>
                <a:avLst/>
                <a:gdLst>
                  <a:gd name="connsiteX0" fmla="*/ 99536 w 190500"/>
                  <a:gd name="connsiteY0" fmla="*/ 7144 h 190500"/>
                  <a:gd name="connsiteX1" fmla="*/ 7144 w 190500"/>
                  <a:gd name="connsiteY1" fmla="*/ 99536 h 190500"/>
                  <a:gd name="connsiteX2" fmla="*/ 99536 w 190500"/>
                  <a:gd name="connsiteY2" fmla="*/ 191929 h 190500"/>
                  <a:gd name="connsiteX3" fmla="*/ 191929 w 190500"/>
                  <a:gd name="connsiteY3" fmla="*/ 99536 h 190500"/>
                  <a:gd name="connsiteX4" fmla="*/ 99536 w 190500"/>
                  <a:gd name="connsiteY4" fmla="*/ 7144 h 190500"/>
                  <a:gd name="connsiteX5" fmla="*/ 99536 w 190500"/>
                  <a:gd name="connsiteY5" fmla="*/ 134779 h 190500"/>
                  <a:gd name="connsiteX6" fmla="*/ 64294 w 190500"/>
                  <a:gd name="connsiteY6" fmla="*/ 99536 h 190500"/>
                  <a:gd name="connsiteX7" fmla="*/ 99536 w 190500"/>
                  <a:gd name="connsiteY7" fmla="*/ 64294 h 190500"/>
                  <a:gd name="connsiteX8" fmla="*/ 134779 w 190500"/>
                  <a:gd name="connsiteY8" fmla="*/ 99536 h 190500"/>
                  <a:gd name="connsiteX9" fmla="*/ 99536 w 190500"/>
                  <a:gd name="connsiteY9" fmla="*/ 1347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0" h="190500">
                    <a:moveTo>
                      <a:pt x="99536" y="7144"/>
                    </a:moveTo>
                    <a:cubicBezTo>
                      <a:pt x="48509" y="7144"/>
                      <a:pt x="7144" y="48509"/>
                      <a:pt x="7144" y="99536"/>
                    </a:cubicBezTo>
                    <a:cubicBezTo>
                      <a:pt x="7144" y="150564"/>
                      <a:pt x="48509" y="191929"/>
                      <a:pt x="99536" y="191929"/>
                    </a:cubicBezTo>
                    <a:cubicBezTo>
                      <a:pt x="150564" y="191929"/>
                      <a:pt x="191929" y="150564"/>
                      <a:pt x="191929" y="99536"/>
                    </a:cubicBezTo>
                    <a:cubicBezTo>
                      <a:pt x="191413" y="48724"/>
                      <a:pt x="150348" y="7660"/>
                      <a:pt x="99536" y="7144"/>
                    </a:cubicBezTo>
                    <a:close/>
                    <a:moveTo>
                      <a:pt x="99536" y="134779"/>
                    </a:moveTo>
                    <a:cubicBezTo>
                      <a:pt x="80072" y="134779"/>
                      <a:pt x="64294" y="119001"/>
                      <a:pt x="64294" y="99536"/>
                    </a:cubicBezTo>
                    <a:cubicBezTo>
                      <a:pt x="64294" y="80072"/>
                      <a:pt x="80072" y="64294"/>
                      <a:pt x="99536" y="64294"/>
                    </a:cubicBezTo>
                    <a:cubicBezTo>
                      <a:pt x="119001" y="64294"/>
                      <a:pt x="134779" y="80072"/>
                      <a:pt x="134779" y="99536"/>
                    </a:cubicBezTo>
                    <a:cubicBezTo>
                      <a:pt x="134279" y="118789"/>
                      <a:pt x="118789" y="134279"/>
                      <a:pt x="99536" y="1347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20A8B2E2-8863-433F-A4C6-D07972EE6DB1}"/>
                  </a:ext>
                </a:extLst>
              </p:cNvPr>
              <p:cNvSpPr/>
              <p:nvPr/>
            </p:nvSpPr>
            <p:spPr>
              <a:xfrm>
                <a:off x="5657374" y="2871311"/>
                <a:ext cx="876300" cy="876300"/>
              </a:xfrm>
              <a:custGeom>
                <a:avLst/>
                <a:gdLst>
                  <a:gd name="connsiteX0" fmla="*/ 771049 w 876300"/>
                  <a:gd name="connsiteY0" fmla="*/ 134779 h 876300"/>
                  <a:gd name="connsiteX1" fmla="*/ 742474 w 876300"/>
                  <a:gd name="connsiteY1" fmla="*/ 106204 h 876300"/>
                  <a:gd name="connsiteX2" fmla="*/ 635794 w 876300"/>
                  <a:gd name="connsiteY2" fmla="*/ 106204 h 876300"/>
                  <a:gd name="connsiteX3" fmla="*/ 635794 w 876300"/>
                  <a:gd name="connsiteY3" fmla="*/ 7144 h 876300"/>
                  <a:gd name="connsiteX4" fmla="*/ 578644 w 876300"/>
                  <a:gd name="connsiteY4" fmla="*/ 7144 h 876300"/>
                  <a:gd name="connsiteX5" fmla="*/ 578644 w 876300"/>
                  <a:gd name="connsiteY5" fmla="*/ 106204 h 876300"/>
                  <a:gd name="connsiteX6" fmla="*/ 523399 w 876300"/>
                  <a:gd name="connsiteY6" fmla="*/ 106204 h 876300"/>
                  <a:gd name="connsiteX7" fmla="*/ 523399 w 876300"/>
                  <a:gd name="connsiteY7" fmla="*/ 7144 h 876300"/>
                  <a:gd name="connsiteX8" fmla="*/ 466249 w 876300"/>
                  <a:gd name="connsiteY8" fmla="*/ 7144 h 876300"/>
                  <a:gd name="connsiteX9" fmla="*/ 466249 w 876300"/>
                  <a:gd name="connsiteY9" fmla="*/ 106204 h 876300"/>
                  <a:gd name="connsiteX10" fmla="*/ 411004 w 876300"/>
                  <a:gd name="connsiteY10" fmla="*/ 106204 h 876300"/>
                  <a:gd name="connsiteX11" fmla="*/ 411004 w 876300"/>
                  <a:gd name="connsiteY11" fmla="*/ 7144 h 876300"/>
                  <a:gd name="connsiteX12" fmla="*/ 353854 w 876300"/>
                  <a:gd name="connsiteY12" fmla="*/ 7144 h 876300"/>
                  <a:gd name="connsiteX13" fmla="*/ 353854 w 876300"/>
                  <a:gd name="connsiteY13" fmla="*/ 106204 h 876300"/>
                  <a:gd name="connsiteX14" fmla="*/ 298609 w 876300"/>
                  <a:gd name="connsiteY14" fmla="*/ 106204 h 876300"/>
                  <a:gd name="connsiteX15" fmla="*/ 298609 w 876300"/>
                  <a:gd name="connsiteY15" fmla="*/ 7144 h 876300"/>
                  <a:gd name="connsiteX16" fmla="*/ 241459 w 876300"/>
                  <a:gd name="connsiteY16" fmla="*/ 7144 h 876300"/>
                  <a:gd name="connsiteX17" fmla="*/ 241459 w 876300"/>
                  <a:gd name="connsiteY17" fmla="*/ 106204 h 876300"/>
                  <a:gd name="connsiteX18" fmla="*/ 134779 w 876300"/>
                  <a:gd name="connsiteY18" fmla="*/ 106204 h 876300"/>
                  <a:gd name="connsiteX19" fmla="*/ 106204 w 876300"/>
                  <a:gd name="connsiteY19" fmla="*/ 134779 h 876300"/>
                  <a:gd name="connsiteX20" fmla="*/ 106204 w 876300"/>
                  <a:gd name="connsiteY20" fmla="*/ 241459 h 876300"/>
                  <a:gd name="connsiteX21" fmla="*/ 7144 w 876300"/>
                  <a:gd name="connsiteY21" fmla="*/ 241459 h 876300"/>
                  <a:gd name="connsiteX22" fmla="*/ 7144 w 876300"/>
                  <a:gd name="connsiteY22" fmla="*/ 298609 h 876300"/>
                  <a:gd name="connsiteX23" fmla="*/ 106204 w 876300"/>
                  <a:gd name="connsiteY23" fmla="*/ 298609 h 876300"/>
                  <a:gd name="connsiteX24" fmla="*/ 106204 w 876300"/>
                  <a:gd name="connsiteY24" fmla="*/ 353854 h 876300"/>
                  <a:gd name="connsiteX25" fmla="*/ 7144 w 876300"/>
                  <a:gd name="connsiteY25" fmla="*/ 353854 h 876300"/>
                  <a:gd name="connsiteX26" fmla="*/ 7144 w 876300"/>
                  <a:gd name="connsiteY26" fmla="*/ 411004 h 876300"/>
                  <a:gd name="connsiteX27" fmla="*/ 106204 w 876300"/>
                  <a:gd name="connsiteY27" fmla="*/ 411004 h 876300"/>
                  <a:gd name="connsiteX28" fmla="*/ 106204 w 876300"/>
                  <a:gd name="connsiteY28" fmla="*/ 466249 h 876300"/>
                  <a:gd name="connsiteX29" fmla="*/ 7144 w 876300"/>
                  <a:gd name="connsiteY29" fmla="*/ 466249 h 876300"/>
                  <a:gd name="connsiteX30" fmla="*/ 7144 w 876300"/>
                  <a:gd name="connsiteY30" fmla="*/ 523399 h 876300"/>
                  <a:gd name="connsiteX31" fmla="*/ 106204 w 876300"/>
                  <a:gd name="connsiteY31" fmla="*/ 523399 h 876300"/>
                  <a:gd name="connsiteX32" fmla="*/ 106204 w 876300"/>
                  <a:gd name="connsiteY32" fmla="*/ 578644 h 876300"/>
                  <a:gd name="connsiteX33" fmla="*/ 7144 w 876300"/>
                  <a:gd name="connsiteY33" fmla="*/ 578644 h 876300"/>
                  <a:gd name="connsiteX34" fmla="*/ 7144 w 876300"/>
                  <a:gd name="connsiteY34" fmla="*/ 635794 h 876300"/>
                  <a:gd name="connsiteX35" fmla="*/ 106204 w 876300"/>
                  <a:gd name="connsiteY35" fmla="*/ 635794 h 876300"/>
                  <a:gd name="connsiteX36" fmla="*/ 106204 w 876300"/>
                  <a:gd name="connsiteY36" fmla="*/ 742474 h 876300"/>
                  <a:gd name="connsiteX37" fmla="*/ 134779 w 876300"/>
                  <a:gd name="connsiteY37" fmla="*/ 771049 h 876300"/>
                  <a:gd name="connsiteX38" fmla="*/ 241459 w 876300"/>
                  <a:gd name="connsiteY38" fmla="*/ 771049 h 876300"/>
                  <a:gd name="connsiteX39" fmla="*/ 241459 w 876300"/>
                  <a:gd name="connsiteY39" fmla="*/ 870109 h 876300"/>
                  <a:gd name="connsiteX40" fmla="*/ 298609 w 876300"/>
                  <a:gd name="connsiteY40" fmla="*/ 870109 h 876300"/>
                  <a:gd name="connsiteX41" fmla="*/ 298609 w 876300"/>
                  <a:gd name="connsiteY41" fmla="*/ 771049 h 876300"/>
                  <a:gd name="connsiteX42" fmla="*/ 353854 w 876300"/>
                  <a:gd name="connsiteY42" fmla="*/ 771049 h 876300"/>
                  <a:gd name="connsiteX43" fmla="*/ 353854 w 876300"/>
                  <a:gd name="connsiteY43" fmla="*/ 870109 h 876300"/>
                  <a:gd name="connsiteX44" fmla="*/ 411004 w 876300"/>
                  <a:gd name="connsiteY44" fmla="*/ 870109 h 876300"/>
                  <a:gd name="connsiteX45" fmla="*/ 411004 w 876300"/>
                  <a:gd name="connsiteY45" fmla="*/ 771049 h 876300"/>
                  <a:gd name="connsiteX46" fmla="*/ 466249 w 876300"/>
                  <a:gd name="connsiteY46" fmla="*/ 771049 h 876300"/>
                  <a:gd name="connsiteX47" fmla="*/ 466249 w 876300"/>
                  <a:gd name="connsiteY47" fmla="*/ 870109 h 876300"/>
                  <a:gd name="connsiteX48" fmla="*/ 523399 w 876300"/>
                  <a:gd name="connsiteY48" fmla="*/ 870109 h 876300"/>
                  <a:gd name="connsiteX49" fmla="*/ 523399 w 876300"/>
                  <a:gd name="connsiteY49" fmla="*/ 771049 h 876300"/>
                  <a:gd name="connsiteX50" fmla="*/ 578644 w 876300"/>
                  <a:gd name="connsiteY50" fmla="*/ 771049 h 876300"/>
                  <a:gd name="connsiteX51" fmla="*/ 578644 w 876300"/>
                  <a:gd name="connsiteY51" fmla="*/ 870109 h 876300"/>
                  <a:gd name="connsiteX52" fmla="*/ 635794 w 876300"/>
                  <a:gd name="connsiteY52" fmla="*/ 870109 h 876300"/>
                  <a:gd name="connsiteX53" fmla="*/ 635794 w 876300"/>
                  <a:gd name="connsiteY53" fmla="*/ 771049 h 876300"/>
                  <a:gd name="connsiteX54" fmla="*/ 742474 w 876300"/>
                  <a:gd name="connsiteY54" fmla="*/ 771049 h 876300"/>
                  <a:gd name="connsiteX55" fmla="*/ 771049 w 876300"/>
                  <a:gd name="connsiteY55" fmla="*/ 742474 h 876300"/>
                  <a:gd name="connsiteX56" fmla="*/ 771049 w 876300"/>
                  <a:gd name="connsiteY56" fmla="*/ 635794 h 876300"/>
                  <a:gd name="connsiteX57" fmla="*/ 870109 w 876300"/>
                  <a:gd name="connsiteY57" fmla="*/ 635794 h 876300"/>
                  <a:gd name="connsiteX58" fmla="*/ 870109 w 876300"/>
                  <a:gd name="connsiteY58" fmla="*/ 578644 h 876300"/>
                  <a:gd name="connsiteX59" fmla="*/ 771049 w 876300"/>
                  <a:gd name="connsiteY59" fmla="*/ 578644 h 876300"/>
                  <a:gd name="connsiteX60" fmla="*/ 771049 w 876300"/>
                  <a:gd name="connsiteY60" fmla="*/ 523399 h 876300"/>
                  <a:gd name="connsiteX61" fmla="*/ 870109 w 876300"/>
                  <a:gd name="connsiteY61" fmla="*/ 523399 h 876300"/>
                  <a:gd name="connsiteX62" fmla="*/ 870109 w 876300"/>
                  <a:gd name="connsiteY62" fmla="*/ 466249 h 876300"/>
                  <a:gd name="connsiteX63" fmla="*/ 771049 w 876300"/>
                  <a:gd name="connsiteY63" fmla="*/ 466249 h 876300"/>
                  <a:gd name="connsiteX64" fmla="*/ 771049 w 876300"/>
                  <a:gd name="connsiteY64" fmla="*/ 411004 h 876300"/>
                  <a:gd name="connsiteX65" fmla="*/ 870109 w 876300"/>
                  <a:gd name="connsiteY65" fmla="*/ 411004 h 876300"/>
                  <a:gd name="connsiteX66" fmla="*/ 870109 w 876300"/>
                  <a:gd name="connsiteY66" fmla="*/ 353854 h 876300"/>
                  <a:gd name="connsiteX67" fmla="*/ 771049 w 876300"/>
                  <a:gd name="connsiteY67" fmla="*/ 353854 h 876300"/>
                  <a:gd name="connsiteX68" fmla="*/ 771049 w 876300"/>
                  <a:gd name="connsiteY68" fmla="*/ 298609 h 876300"/>
                  <a:gd name="connsiteX69" fmla="*/ 870109 w 876300"/>
                  <a:gd name="connsiteY69" fmla="*/ 298609 h 876300"/>
                  <a:gd name="connsiteX70" fmla="*/ 870109 w 876300"/>
                  <a:gd name="connsiteY70" fmla="*/ 241459 h 876300"/>
                  <a:gd name="connsiteX71" fmla="*/ 771049 w 876300"/>
                  <a:gd name="connsiteY71" fmla="*/ 241459 h 876300"/>
                  <a:gd name="connsiteX72" fmla="*/ 661511 w 876300"/>
                  <a:gd name="connsiteY72" fmla="*/ 465296 h 876300"/>
                  <a:gd name="connsiteX73" fmla="*/ 637699 w 876300"/>
                  <a:gd name="connsiteY73" fmla="*/ 492919 h 876300"/>
                  <a:gd name="connsiteX74" fmla="*/ 616744 w 876300"/>
                  <a:gd name="connsiteY74" fmla="*/ 496729 h 876300"/>
                  <a:gd name="connsiteX75" fmla="*/ 606266 w 876300"/>
                  <a:gd name="connsiteY75" fmla="*/ 523399 h 876300"/>
                  <a:gd name="connsiteX76" fmla="*/ 618649 w 876300"/>
                  <a:gd name="connsiteY76" fmla="*/ 541496 h 876300"/>
                  <a:gd name="connsiteX77" fmla="*/ 614839 w 876300"/>
                  <a:gd name="connsiteY77" fmla="*/ 577691 h 876300"/>
                  <a:gd name="connsiteX78" fmla="*/ 577691 w 876300"/>
                  <a:gd name="connsiteY78" fmla="*/ 614839 h 876300"/>
                  <a:gd name="connsiteX79" fmla="*/ 541496 w 876300"/>
                  <a:gd name="connsiteY79" fmla="*/ 618649 h 876300"/>
                  <a:gd name="connsiteX80" fmla="*/ 523399 w 876300"/>
                  <a:gd name="connsiteY80" fmla="*/ 606266 h 876300"/>
                  <a:gd name="connsiteX81" fmla="*/ 496729 w 876300"/>
                  <a:gd name="connsiteY81" fmla="*/ 616744 h 876300"/>
                  <a:gd name="connsiteX82" fmla="*/ 492919 w 876300"/>
                  <a:gd name="connsiteY82" fmla="*/ 637699 h 876300"/>
                  <a:gd name="connsiteX83" fmla="*/ 465296 w 876300"/>
                  <a:gd name="connsiteY83" fmla="*/ 661511 h 876300"/>
                  <a:gd name="connsiteX84" fmla="*/ 411956 w 876300"/>
                  <a:gd name="connsiteY84" fmla="*/ 661511 h 876300"/>
                  <a:gd name="connsiteX85" fmla="*/ 384334 w 876300"/>
                  <a:gd name="connsiteY85" fmla="*/ 637699 h 876300"/>
                  <a:gd name="connsiteX86" fmla="*/ 380524 w 876300"/>
                  <a:gd name="connsiteY86" fmla="*/ 616744 h 876300"/>
                  <a:gd name="connsiteX87" fmla="*/ 353854 w 876300"/>
                  <a:gd name="connsiteY87" fmla="*/ 606266 h 876300"/>
                  <a:gd name="connsiteX88" fmla="*/ 335756 w 876300"/>
                  <a:gd name="connsiteY88" fmla="*/ 618649 h 876300"/>
                  <a:gd name="connsiteX89" fmla="*/ 299561 w 876300"/>
                  <a:gd name="connsiteY89" fmla="*/ 614839 h 876300"/>
                  <a:gd name="connsiteX90" fmla="*/ 262414 w 876300"/>
                  <a:gd name="connsiteY90" fmla="*/ 577691 h 876300"/>
                  <a:gd name="connsiteX91" fmla="*/ 258604 w 876300"/>
                  <a:gd name="connsiteY91" fmla="*/ 541496 h 876300"/>
                  <a:gd name="connsiteX92" fmla="*/ 270986 w 876300"/>
                  <a:gd name="connsiteY92" fmla="*/ 523399 h 876300"/>
                  <a:gd name="connsiteX93" fmla="*/ 260509 w 876300"/>
                  <a:gd name="connsiteY93" fmla="*/ 496729 h 876300"/>
                  <a:gd name="connsiteX94" fmla="*/ 239554 w 876300"/>
                  <a:gd name="connsiteY94" fmla="*/ 492919 h 876300"/>
                  <a:gd name="connsiteX95" fmla="*/ 215741 w 876300"/>
                  <a:gd name="connsiteY95" fmla="*/ 465296 h 876300"/>
                  <a:gd name="connsiteX96" fmla="*/ 215741 w 876300"/>
                  <a:gd name="connsiteY96" fmla="*/ 411956 h 876300"/>
                  <a:gd name="connsiteX97" fmla="*/ 239554 w 876300"/>
                  <a:gd name="connsiteY97" fmla="*/ 384334 h 876300"/>
                  <a:gd name="connsiteX98" fmla="*/ 260509 w 876300"/>
                  <a:gd name="connsiteY98" fmla="*/ 380524 h 876300"/>
                  <a:gd name="connsiteX99" fmla="*/ 270986 w 876300"/>
                  <a:gd name="connsiteY99" fmla="*/ 353854 h 876300"/>
                  <a:gd name="connsiteX100" fmla="*/ 258604 w 876300"/>
                  <a:gd name="connsiteY100" fmla="*/ 335756 h 876300"/>
                  <a:gd name="connsiteX101" fmla="*/ 262414 w 876300"/>
                  <a:gd name="connsiteY101" fmla="*/ 299561 h 876300"/>
                  <a:gd name="connsiteX102" fmla="*/ 299561 w 876300"/>
                  <a:gd name="connsiteY102" fmla="*/ 262414 h 876300"/>
                  <a:gd name="connsiteX103" fmla="*/ 335756 w 876300"/>
                  <a:gd name="connsiteY103" fmla="*/ 258604 h 876300"/>
                  <a:gd name="connsiteX104" fmla="*/ 353854 w 876300"/>
                  <a:gd name="connsiteY104" fmla="*/ 270986 h 876300"/>
                  <a:gd name="connsiteX105" fmla="*/ 380524 w 876300"/>
                  <a:gd name="connsiteY105" fmla="*/ 260509 h 876300"/>
                  <a:gd name="connsiteX106" fmla="*/ 384334 w 876300"/>
                  <a:gd name="connsiteY106" fmla="*/ 239554 h 876300"/>
                  <a:gd name="connsiteX107" fmla="*/ 411956 w 876300"/>
                  <a:gd name="connsiteY107" fmla="*/ 215741 h 876300"/>
                  <a:gd name="connsiteX108" fmla="*/ 465296 w 876300"/>
                  <a:gd name="connsiteY108" fmla="*/ 215741 h 876300"/>
                  <a:gd name="connsiteX109" fmla="*/ 492919 w 876300"/>
                  <a:gd name="connsiteY109" fmla="*/ 239554 h 876300"/>
                  <a:gd name="connsiteX110" fmla="*/ 496729 w 876300"/>
                  <a:gd name="connsiteY110" fmla="*/ 260509 h 876300"/>
                  <a:gd name="connsiteX111" fmla="*/ 523399 w 876300"/>
                  <a:gd name="connsiteY111" fmla="*/ 270986 h 876300"/>
                  <a:gd name="connsiteX112" fmla="*/ 541496 w 876300"/>
                  <a:gd name="connsiteY112" fmla="*/ 258604 h 876300"/>
                  <a:gd name="connsiteX113" fmla="*/ 577691 w 876300"/>
                  <a:gd name="connsiteY113" fmla="*/ 262414 h 876300"/>
                  <a:gd name="connsiteX114" fmla="*/ 614839 w 876300"/>
                  <a:gd name="connsiteY114" fmla="*/ 299561 h 876300"/>
                  <a:gd name="connsiteX115" fmla="*/ 618649 w 876300"/>
                  <a:gd name="connsiteY115" fmla="*/ 335756 h 876300"/>
                  <a:gd name="connsiteX116" fmla="*/ 606266 w 876300"/>
                  <a:gd name="connsiteY116" fmla="*/ 353854 h 876300"/>
                  <a:gd name="connsiteX117" fmla="*/ 616744 w 876300"/>
                  <a:gd name="connsiteY117" fmla="*/ 380524 h 876300"/>
                  <a:gd name="connsiteX118" fmla="*/ 637699 w 876300"/>
                  <a:gd name="connsiteY118" fmla="*/ 384334 h 876300"/>
                  <a:gd name="connsiteX119" fmla="*/ 661511 w 876300"/>
                  <a:gd name="connsiteY119" fmla="*/ 411956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876300" h="876300">
                    <a:moveTo>
                      <a:pt x="771049" y="134779"/>
                    </a:moveTo>
                    <a:cubicBezTo>
                      <a:pt x="770554" y="119206"/>
                      <a:pt x="758046" y="106698"/>
                      <a:pt x="742474" y="106204"/>
                    </a:cubicBezTo>
                    <a:lnTo>
                      <a:pt x="635794" y="106204"/>
                    </a:lnTo>
                    <a:lnTo>
                      <a:pt x="635794" y="7144"/>
                    </a:lnTo>
                    <a:lnTo>
                      <a:pt x="578644" y="7144"/>
                    </a:lnTo>
                    <a:lnTo>
                      <a:pt x="578644" y="106204"/>
                    </a:lnTo>
                    <a:lnTo>
                      <a:pt x="523399" y="106204"/>
                    </a:lnTo>
                    <a:lnTo>
                      <a:pt x="523399" y="7144"/>
                    </a:lnTo>
                    <a:lnTo>
                      <a:pt x="466249" y="7144"/>
                    </a:lnTo>
                    <a:lnTo>
                      <a:pt x="466249" y="106204"/>
                    </a:lnTo>
                    <a:lnTo>
                      <a:pt x="411004" y="106204"/>
                    </a:lnTo>
                    <a:lnTo>
                      <a:pt x="411004" y="7144"/>
                    </a:lnTo>
                    <a:lnTo>
                      <a:pt x="353854" y="7144"/>
                    </a:lnTo>
                    <a:lnTo>
                      <a:pt x="353854" y="106204"/>
                    </a:lnTo>
                    <a:lnTo>
                      <a:pt x="298609" y="106204"/>
                    </a:lnTo>
                    <a:lnTo>
                      <a:pt x="298609" y="7144"/>
                    </a:lnTo>
                    <a:lnTo>
                      <a:pt x="241459" y="7144"/>
                    </a:lnTo>
                    <a:lnTo>
                      <a:pt x="241459" y="106204"/>
                    </a:lnTo>
                    <a:lnTo>
                      <a:pt x="134779" y="106204"/>
                    </a:lnTo>
                    <a:cubicBezTo>
                      <a:pt x="119206" y="106698"/>
                      <a:pt x="106698" y="119206"/>
                      <a:pt x="106204" y="134779"/>
                    </a:cubicBezTo>
                    <a:lnTo>
                      <a:pt x="106204" y="241459"/>
                    </a:lnTo>
                    <a:lnTo>
                      <a:pt x="7144" y="241459"/>
                    </a:lnTo>
                    <a:lnTo>
                      <a:pt x="7144" y="298609"/>
                    </a:lnTo>
                    <a:lnTo>
                      <a:pt x="106204" y="298609"/>
                    </a:lnTo>
                    <a:lnTo>
                      <a:pt x="106204" y="353854"/>
                    </a:lnTo>
                    <a:lnTo>
                      <a:pt x="7144" y="353854"/>
                    </a:lnTo>
                    <a:lnTo>
                      <a:pt x="7144" y="411004"/>
                    </a:lnTo>
                    <a:lnTo>
                      <a:pt x="106204" y="411004"/>
                    </a:lnTo>
                    <a:lnTo>
                      <a:pt x="106204" y="466249"/>
                    </a:lnTo>
                    <a:lnTo>
                      <a:pt x="7144" y="466249"/>
                    </a:lnTo>
                    <a:lnTo>
                      <a:pt x="7144" y="523399"/>
                    </a:lnTo>
                    <a:lnTo>
                      <a:pt x="106204" y="523399"/>
                    </a:lnTo>
                    <a:lnTo>
                      <a:pt x="106204" y="578644"/>
                    </a:lnTo>
                    <a:lnTo>
                      <a:pt x="7144" y="578644"/>
                    </a:lnTo>
                    <a:lnTo>
                      <a:pt x="7144" y="635794"/>
                    </a:lnTo>
                    <a:lnTo>
                      <a:pt x="106204" y="635794"/>
                    </a:lnTo>
                    <a:lnTo>
                      <a:pt x="106204" y="742474"/>
                    </a:lnTo>
                    <a:cubicBezTo>
                      <a:pt x="106698" y="758046"/>
                      <a:pt x="119206" y="770554"/>
                      <a:pt x="134779" y="771049"/>
                    </a:cubicBezTo>
                    <a:lnTo>
                      <a:pt x="241459" y="771049"/>
                    </a:lnTo>
                    <a:lnTo>
                      <a:pt x="241459" y="870109"/>
                    </a:lnTo>
                    <a:lnTo>
                      <a:pt x="298609" y="870109"/>
                    </a:lnTo>
                    <a:lnTo>
                      <a:pt x="298609" y="771049"/>
                    </a:lnTo>
                    <a:lnTo>
                      <a:pt x="353854" y="771049"/>
                    </a:lnTo>
                    <a:lnTo>
                      <a:pt x="353854" y="870109"/>
                    </a:lnTo>
                    <a:lnTo>
                      <a:pt x="411004" y="870109"/>
                    </a:lnTo>
                    <a:lnTo>
                      <a:pt x="411004" y="771049"/>
                    </a:lnTo>
                    <a:lnTo>
                      <a:pt x="466249" y="771049"/>
                    </a:lnTo>
                    <a:lnTo>
                      <a:pt x="466249" y="870109"/>
                    </a:lnTo>
                    <a:lnTo>
                      <a:pt x="523399" y="870109"/>
                    </a:lnTo>
                    <a:lnTo>
                      <a:pt x="523399" y="771049"/>
                    </a:lnTo>
                    <a:lnTo>
                      <a:pt x="578644" y="771049"/>
                    </a:lnTo>
                    <a:lnTo>
                      <a:pt x="578644" y="870109"/>
                    </a:lnTo>
                    <a:lnTo>
                      <a:pt x="635794" y="870109"/>
                    </a:lnTo>
                    <a:lnTo>
                      <a:pt x="635794" y="771049"/>
                    </a:lnTo>
                    <a:lnTo>
                      <a:pt x="742474" y="771049"/>
                    </a:lnTo>
                    <a:cubicBezTo>
                      <a:pt x="758046" y="770554"/>
                      <a:pt x="770554" y="758046"/>
                      <a:pt x="771049" y="742474"/>
                    </a:cubicBezTo>
                    <a:lnTo>
                      <a:pt x="771049" y="635794"/>
                    </a:lnTo>
                    <a:lnTo>
                      <a:pt x="870109" y="635794"/>
                    </a:lnTo>
                    <a:lnTo>
                      <a:pt x="870109" y="578644"/>
                    </a:lnTo>
                    <a:lnTo>
                      <a:pt x="771049" y="578644"/>
                    </a:lnTo>
                    <a:lnTo>
                      <a:pt x="771049" y="523399"/>
                    </a:lnTo>
                    <a:lnTo>
                      <a:pt x="870109" y="523399"/>
                    </a:lnTo>
                    <a:lnTo>
                      <a:pt x="870109" y="466249"/>
                    </a:lnTo>
                    <a:lnTo>
                      <a:pt x="771049" y="466249"/>
                    </a:lnTo>
                    <a:lnTo>
                      <a:pt x="771049" y="411004"/>
                    </a:lnTo>
                    <a:lnTo>
                      <a:pt x="870109" y="411004"/>
                    </a:lnTo>
                    <a:lnTo>
                      <a:pt x="870109" y="353854"/>
                    </a:lnTo>
                    <a:lnTo>
                      <a:pt x="771049" y="353854"/>
                    </a:lnTo>
                    <a:lnTo>
                      <a:pt x="771049" y="298609"/>
                    </a:lnTo>
                    <a:lnTo>
                      <a:pt x="870109" y="298609"/>
                    </a:lnTo>
                    <a:lnTo>
                      <a:pt x="870109" y="241459"/>
                    </a:lnTo>
                    <a:lnTo>
                      <a:pt x="771049" y="241459"/>
                    </a:lnTo>
                    <a:close/>
                    <a:moveTo>
                      <a:pt x="661511" y="465296"/>
                    </a:moveTo>
                    <a:cubicBezTo>
                      <a:pt x="661644" y="479180"/>
                      <a:pt x="651450" y="491004"/>
                      <a:pt x="637699" y="492919"/>
                    </a:cubicBezTo>
                    <a:lnTo>
                      <a:pt x="616744" y="496729"/>
                    </a:lnTo>
                    <a:cubicBezTo>
                      <a:pt x="613829" y="505836"/>
                      <a:pt x="610330" y="514743"/>
                      <a:pt x="606266" y="523399"/>
                    </a:cubicBezTo>
                    <a:lnTo>
                      <a:pt x="618649" y="541496"/>
                    </a:lnTo>
                    <a:cubicBezTo>
                      <a:pt x="626630" y="552811"/>
                      <a:pt x="625001" y="568286"/>
                      <a:pt x="614839" y="577691"/>
                    </a:cubicBezTo>
                    <a:lnTo>
                      <a:pt x="577691" y="614839"/>
                    </a:lnTo>
                    <a:cubicBezTo>
                      <a:pt x="568286" y="625001"/>
                      <a:pt x="552811" y="626630"/>
                      <a:pt x="541496" y="618649"/>
                    </a:cubicBezTo>
                    <a:lnTo>
                      <a:pt x="523399" y="606266"/>
                    </a:lnTo>
                    <a:lnTo>
                      <a:pt x="496729" y="616744"/>
                    </a:lnTo>
                    <a:lnTo>
                      <a:pt x="492919" y="637699"/>
                    </a:lnTo>
                    <a:cubicBezTo>
                      <a:pt x="491004" y="651450"/>
                      <a:pt x="479180" y="661644"/>
                      <a:pt x="465296" y="661511"/>
                    </a:cubicBezTo>
                    <a:lnTo>
                      <a:pt x="411956" y="661511"/>
                    </a:lnTo>
                    <a:cubicBezTo>
                      <a:pt x="398073" y="661644"/>
                      <a:pt x="386248" y="651450"/>
                      <a:pt x="384334" y="637699"/>
                    </a:cubicBezTo>
                    <a:lnTo>
                      <a:pt x="380524" y="616744"/>
                    </a:lnTo>
                    <a:lnTo>
                      <a:pt x="353854" y="606266"/>
                    </a:lnTo>
                    <a:lnTo>
                      <a:pt x="335756" y="618649"/>
                    </a:lnTo>
                    <a:cubicBezTo>
                      <a:pt x="324442" y="626630"/>
                      <a:pt x="308966" y="625001"/>
                      <a:pt x="299561" y="614839"/>
                    </a:cubicBezTo>
                    <a:lnTo>
                      <a:pt x="262414" y="577691"/>
                    </a:lnTo>
                    <a:cubicBezTo>
                      <a:pt x="252252" y="568286"/>
                      <a:pt x="250623" y="552811"/>
                      <a:pt x="258604" y="541496"/>
                    </a:cubicBezTo>
                    <a:lnTo>
                      <a:pt x="270986" y="523399"/>
                    </a:lnTo>
                    <a:cubicBezTo>
                      <a:pt x="266923" y="514743"/>
                      <a:pt x="263423" y="505836"/>
                      <a:pt x="260509" y="496729"/>
                    </a:cubicBezTo>
                    <a:lnTo>
                      <a:pt x="239554" y="492919"/>
                    </a:lnTo>
                    <a:cubicBezTo>
                      <a:pt x="225803" y="491004"/>
                      <a:pt x="215609" y="479180"/>
                      <a:pt x="215741" y="465296"/>
                    </a:cubicBezTo>
                    <a:lnTo>
                      <a:pt x="215741" y="411956"/>
                    </a:lnTo>
                    <a:cubicBezTo>
                      <a:pt x="215609" y="398073"/>
                      <a:pt x="225803" y="386248"/>
                      <a:pt x="239554" y="384334"/>
                    </a:cubicBezTo>
                    <a:lnTo>
                      <a:pt x="260509" y="380524"/>
                    </a:lnTo>
                    <a:cubicBezTo>
                      <a:pt x="263423" y="371417"/>
                      <a:pt x="266923" y="362509"/>
                      <a:pt x="270986" y="353854"/>
                    </a:cubicBezTo>
                    <a:lnTo>
                      <a:pt x="258604" y="335756"/>
                    </a:lnTo>
                    <a:cubicBezTo>
                      <a:pt x="250623" y="324442"/>
                      <a:pt x="252252" y="308966"/>
                      <a:pt x="262414" y="299561"/>
                    </a:cubicBezTo>
                    <a:lnTo>
                      <a:pt x="299561" y="262414"/>
                    </a:lnTo>
                    <a:cubicBezTo>
                      <a:pt x="308966" y="252252"/>
                      <a:pt x="324442" y="250623"/>
                      <a:pt x="335756" y="258604"/>
                    </a:cubicBezTo>
                    <a:lnTo>
                      <a:pt x="353854" y="270986"/>
                    </a:lnTo>
                    <a:lnTo>
                      <a:pt x="380524" y="260509"/>
                    </a:lnTo>
                    <a:lnTo>
                      <a:pt x="384334" y="239554"/>
                    </a:lnTo>
                    <a:cubicBezTo>
                      <a:pt x="386248" y="225803"/>
                      <a:pt x="398073" y="215609"/>
                      <a:pt x="411956" y="215741"/>
                    </a:cubicBezTo>
                    <a:lnTo>
                      <a:pt x="465296" y="215741"/>
                    </a:lnTo>
                    <a:cubicBezTo>
                      <a:pt x="479180" y="215609"/>
                      <a:pt x="491004" y="225803"/>
                      <a:pt x="492919" y="239554"/>
                    </a:cubicBezTo>
                    <a:lnTo>
                      <a:pt x="496729" y="260509"/>
                    </a:lnTo>
                    <a:lnTo>
                      <a:pt x="523399" y="270986"/>
                    </a:lnTo>
                    <a:lnTo>
                      <a:pt x="541496" y="258604"/>
                    </a:lnTo>
                    <a:cubicBezTo>
                      <a:pt x="552811" y="250623"/>
                      <a:pt x="568286" y="252252"/>
                      <a:pt x="577691" y="262414"/>
                    </a:cubicBezTo>
                    <a:lnTo>
                      <a:pt x="614839" y="299561"/>
                    </a:lnTo>
                    <a:cubicBezTo>
                      <a:pt x="625001" y="308966"/>
                      <a:pt x="626630" y="324442"/>
                      <a:pt x="618649" y="335756"/>
                    </a:cubicBezTo>
                    <a:lnTo>
                      <a:pt x="606266" y="353854"/>
                    </a:lnTo>
                    <a:cubicBezTo>
                      <a:pt x="610330" y="362509"/>
                      <a:pt x="613829" y="371417"/>
                      <a:pt x="616744" y="380524"/>
                    </a:cubicBezTo>
                    <a:lnTo>
                      <a:pt x="637699" y="384334"/>
                    </a:lnTo>
                    <a:cubicBezTo>
                      <a:pt x="651450" y="386248"/>
                      <a:pt x="661644" y="398073"/>
                      <a:pt x="661511" y="4119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3" name="Group 52">
            <a:extLst>
              <a:ext uri="{FF2B5EF4-FFF2-40B4-BE49-F238E27FC236}">
                <a16:creationId xmlns:a16="http://schemas.microsoft.com/office/drawing/2014/main" id="{ABA0FA7D-806C-435B-9A84-910881054206}"/>
              </a:ext>
            </a:extLst>
          </p:cNvPr>
          <p:cNvGrpSpPr/>
          <p:nvPr/>
        </p:nvGrpSpPr>
        <p:grpSpPr>
          <a:xfrm>
            <a:off x="3403387" y="5904361"/>
            <a:ext cx="7287559" cy="369332"/>
            <a:chOff x="3403387" y="5904361"/>
            <a:chExt cx="7287559" cy="369332"/>
          </a:xfrm>
        </p:grpSpPr>
        <p:sp>
          <p:nvSpPr>
            <p:cNvPr id="54" name="Rectangle 53">
              <a:extLst>
                <a:ext uri="{FF2B5EF4-FFF2-40B4-BE49-F238E27FC236}">
                  <a16:creationId xmlns:a16="http://schemas.microsoft.com/office/drawing/2014/main" id="{26F178B9-FD01-48F4-9603-6DA339BF5ACC}"/>
                </a:ext>
              </a:extLst>
            </p:cNvPr>
            <p:cNvSpPr/>
            <p:nvPr/>
          </p:nvSpPr>
          <p:spPr>
            <a:xfrm>
              <a:off x="3963630" y="5904361"/>
              <a:ext cx="6727316" cy="369332"/>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Summary</a:t>
              </a:r>
            </a:p>
          </p:txBody>
        </p:sp>
        <p:grpSp>
          <p:nvGrpSpPr>
            <p:cNvPr id="55" name="Group 54">
              <a:extLst>
                <a:ext uri="{FF2B5EF4-FFF2-40B4-BE49-F238E27FC236}">
                  <a16:creationId xmlns:a16="http://schemas.microsoft.com/office/drawing/2014/main" id="{D9F663C0-0F86-4300-B31E-50575728E260}"/>
                </a:ext>
              </a:extLst>
            </p:cNvPr>
            <p:cNvGrpSpPr/>
            <p:nvPr/>
          </p:nvGrpSpPr>
          <p:grpSpPr>
            <a:xfrm>
              <a:off x="3403387" y="5918678"/>
              <a:ext cx="350555" cy="341953"/>
              <a:chOff x="5784056" y="3044666"/>
              <a:chExt cx="621030" cy="605790"/>
            </a:xfrm>
            <a:solidFill>
              <a:schemeClr val="accent2"/>
            </a:solidFill>
          </p:grpSpPr>
          <p:sp>
            <p:nvSpPr>
              <p:cNvPr id="56" name="Freeform: Shape 55">
                <a:extLst>
                  <a:ext uri="{FF2B5EF4-FFF2-40B4-BE49-F238E27FC236}">
                    <a16:creationId xmlns:a16="http://schemas.microsoft.com/office/drawing/2014/main" id="{E5C45F04-F86A-4165-927C-9CABE64379A3}"/>
                  </a:ext>
                </a:extLst>
              </p:cNvPr>
              <p:cNvSpPr/>
              <p:nvPr/>
            </p:nvSpPr>
            <p:spPr>
              <a:xfrm>
                <a:off x="5799274" y="3206602"/>
                <a:ext cx="581025" cy="285750"/>
              </a:xfrm>
              <a:custGeom>
                <a:avLst/>
                <a:gdLst>
                  <a:gd name="connsiteX0" fmla="*/ 538661 w 581025"/>
                  <a:gd name="connsiteY0" fmla="*/ 155723 h 285750"/>
                  <a:gd name="connsiteX1" fmla="*/ 466271 w 581025"/>
                  <a:gd name="connsiteY1" fmla="*/ 92858 h 285750"/>
                  <a:gd name="connsiteX2" fmla="*/ 358638 w 581025"/>
                  <a:gd name="connsiteY2" fmla="*/ 50948 h 285750"/>
                  <a:gd name="connsiteX3" fmla="*/ 263388 w 581025"/>
                  <a:gd name="connsiteY3" fmla="*/ 32850 h 285750"/>
                  <a:gd name="connsiteX4" fmla="*/ 124323 w 581025"/>
                  <a:gd name="connsiteY4" fmla="*/ 78570 h 285750"/>
                  <a:gd name="connsiteX5" fmla="*/ 53838 w 581025"/>
                  <a:gd name="connsiteY5" fmla="*/ 152865 h 285750"/>
                  <a:gd name="connsiteX6" fmla="*/ 73841 w 581025"/>
                  <a:gd name="connsiteY6" fmla="*/ 284310 h 285750"/>
                  <a:gd name="connsiteX7" fmla="*/ 132896 w 581025"/>
                  <a:gd name="connsiteY7" fmla="*/ 284310 h 285750"/>
                  <a:gd name="connsiteX8" fmla="*/ 132896 w 581025"/>
                  <a:gd name="connsiteY8" fmla="*/ 275738 h 285750"/>
                  <a:gd name="connsiteX9" fmla="*/ 155756 w 581025"/>
                  <a:gd name="connsiteY9" fmla="*/ 248115 h 285750"/>
                  <a:gd name="connsiteX10" fmla="*/ 165281 w 581025"/>
                  <a:gd name="connsiteY10" fmla="*/ 246210 h 285750"/>
                  <a:gd name="connsiteX11" fmla="*/ 167186 w 581025"/>
                  <a:gd name="connsiteY11" fmla="*/ 242400 h 285750"/>
                  <a:gd name="connsiteX12" fmla="*/ 161471 w 581025"/>
                  <a:gd name="connsiteY12" fmla="*/ 234780 h 285750"/>
                  <a:gd name="connsiteX13" fmla="*/ 165281 w 581025"/>
                  <a:gd name="connsiteY13" fmla="*/ 197633 h 285750"/>
                  <a:gd name="connsiteX14" fmla="*/ 193856 w 581025"/>
                  <a:gd name="connsiteY14" fmla="*/ 169058 h 285750"/>
                  <a:gd name="connsiteX15" fmla="*/ 213858 w 581025"/>
                  <a:gd name="connsiteY15" fmla="*/ 160485 h 285750"/>
                  <a:gd name="connsiteX16" fmla="*/ 230051 w 581025"/>
                  <a:gd name="connsiteY16" fmla="*/ 165248 h 285750"/>
                  <a:gd name="connsiteX17" fmla="*/ 238623 w 581025"/>
                  <a:gd name="connsiteY17" fmla="*/ 170963 h 285750"/>
                  <a:gd name="connsiteX18" fmla="*/ 242433 w 581025"/>
                  <a:gd name="connsiteY18" fmla="*/ 169058 h 285750"/>
                  <a:gd name="connsiteX19" fmla="*/ 244338 w 581025"/>
                  <a:gd name="connsiteY19" fmla="*/ 159533 h 285750"/>
                  <a:gd name="connsiteX20" fmla="*/ 272913 w 581025"/>
                  <a:gd name="connsiteY20" fmla="*/ 135720 h 285750"/>
                  <a:gd name="connsiteX21" fmla="*/ 313871 w 581025"/>
                  <a:gd name="connsiteY21" fmla="*/ 135720 h 285750"/>
                  <a:gd name="connsiteX22" fmla="*/ 342446 w 581025"/>
                  <a:gd name="connsiteY22" fmla="*/ 159533 h 285750"/>
                  <a:gd name="connsiteX23" fmla="*/ 344351 w 581025"/>
                  <a:gd name="connsiteY23" fmla="*/ 169058 h 285750"/>
                  <a:gd name="connsiteX24" fmla="*/ 348161 w 581025"/>
                  <a:gd name="connsiteY24" fmla="*/ 170963 h 285750"/>
                  <a:gd name="connsiteX25" fmla="*/ 355781 w 581025"/>
                  <a:gd name="connsiteY25" fmla="*/ 165248 h 285750"/>
                  <a:gd name="connsiteX26" fmla="*/ 371973 w 581025"/>
                  <a:gd name="connsiteY26" fmla="*/ 160485 h 285750"/>
                  <a:gd name="connsiteX27" fmla="*/ 391976 w 581025"/>
                  <a:gd name="connsiteY27" fmla="*/ 169058 h 285750"/>
                  <a:gd name="connsiteX28" fmla="*/ 421503 w 581025"/>
                  <a:gd name="connsiteY28" fmla="*/ 197633 h 285750"/>
                  <a:gd name="connsiteX29" fmla="*/ 425313 w 581025"/>
                  <a:gd name="connsiteY29" fmla="*/ 234780 h 285750"/>
                  <a:gd name="connsiteX30" fmla="*/ 419598 w 581025"/>
                  <a:gd name="connsiteY30" fmla="*/ 242400 h 285750"/>
                  <a:gd name="connsiteX31" fmla="*/ 421503 w 581025"/>
                  <a:gd name="connsiteY31" fmla="*/ 246210 h 285750"/>
                  <a:gd name="connsiteX32" fmla="*/ 431028 w 581025"/>
                  <a:gd name="connsiteY32" fmla="*/ 248115 h 285750"/>
                  <a:gd name="connsiteX33" fmla="*/ 454841 w 581025"/>
                  <a:gd name="connsiteY33" fmla="*/ 276690 h 285750"/>
                  <a:gd name="connsiteX34" fmla="*/ 454841 w 581025"/>
                  <a:gd name="connsiteY34" fmla="*/ 285263 h 285750"/>
                  <a:gd name="connsiteX35" fmla="*/ 513896 w 581025"/>
                  <a:gd name="connsiteY35" fmla="*/ 285263 h 285750"/>
                  <a:gd name="connsiteX36" fmla="*/ 580571 w 581025"/>
                  <a:gd name="connsiteY36" fmla="*/ 227160 h 285750"/>
                  <a:gd name="connsiteX37" fmla="*/ 538661 w 581025"/>
                  <a:gd name="connsiteY37" fmla="*/ 155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1025" h="285750">
                    <a:moveTo>
                      <a:pt x="538661" y="155723"/>
                    </a:moveTo>
                    <a:cubicBezTo>
                      <a:pt x="537708" y="122385"/>
                      <a:pt x="506276" y="90953"/>
                      <a:pt x="466271" y="92858"/>
                    </a:cubicBezTo>
                    <a:cubicBezTo>
                      <a:pt x="451983" y="48090"/>
                      <a:pt x="398643" y="28088"/>
                      <a:pt x="358638" y="50948"/>
                    </a:cubicBezTo>
                    <a:cubicBezTo>
                      <a:pt x="337683" y="19515"/>
                      <a:pt x="294821" y="10943"/>
                      <a:pt x="263388" y="32850"/>
                    </a:cubicBezTo>
                    <a:cubicBezTo>
                      <a:pt x="217668" y="-16680"/>
                      <a:pt x="132896" y="9038"/>
                      <a:pt x="124323" y="78570"/>
                    </a:cubicBezTo>
                    <a:cubicBezTo>
                      <a:pt x="82413" y="76665"/>
                      <a:pt x="50028" y="112860"/>
                      <a:pt x="53838" y="152865"/>
                    </a:cubicBezTo>
                    <a:cubicBezTo>
                      <a:pt x="-16647" y="173820"/>
                      <a:pt x="-5217" y="284310"/>
                      <a:pt x="73841" y="284310"/>
                    </a:cubicBezTo>
                    <a:lnTo>
                      <a:pt x="132896" y="284310"/>
                    </a:lnTo>
                    <a:lnTo>
                      <a:pt x="132896" y="275738"/>
                    </a:lnTo>
                    <a:cubicBezTo>
                      <a:pt x="132896" y="262403"/>
                      <a:pt x="142421" y="250020"/>
                      <a:pt x="155756" y="248115"/>
                    </a:cubicBezTo>
                    <a:lnTo>
                      <a:pt x="165281" y="246210"/>
                    </a:lnTo>
                    <a:cubicBezTo>
                      <a:pt x="166233" y="245258"/>
                      <a:pt x="166233" y="243353"/>
                      <a:pt x="167186" y="242400"/>
                    </a:cubicBezTo>
                    <a:lnTo>
                      <a:pt x="161471" y="234780"/>
                    </a:lnTo>
                    <a:cubicBezTo>
                      <a:pt x="153851" y="223350"/>
                      <a:pt x="154803" y="207158"/>
                      <a:pt x="165281" y="197633"/>
                    </a:cubicBezTo>
                    <a:lnTo>
                      <a:pt x="193856" y="169058"/>
                    </a:lnTo>
                    <a:cubicBezTo>
                      <a:pt x="199571" y="163343"/>
                      <a:pt x="206238" y="160485"/>
                      <a:pt x="213858" y="160485"/>
                    </a:cubicBezTo>
                    <a:cubicBezTo>
                      <a:pt x="219573" y="160485"/>
                      <a:pt x="225288" y="162390"/>
                      <a:pt x="230051" y="165248"/>
                    </a:cubicBezTo>
                    <a:lnTo>
                      <a:pt x="238623" y="170963"/>
                    </a:lnTo>
                    <a:cubicBezTo>
                      <a:pt x="239576" y="170010"/>
                      <a:pt x="241481" y="170010"/>
                      <a:pt x="242433" y="169058"/>
                    </a:cubicBezTo>
                    <a:lnTo>
                      <a:pt x="244338" y="159533"/>
                    </a:lnTo>
                    <a:cubicBezTo>
                      <a:pt x="246243" y="146198"/>
                      <a:pt x="258626" y="135720"/>
                      <a:pt x="272913" y="135720"/>
                    </a:cubicBezTo>
                    <a:lnTo>
                      <a:pt x="313871" y="135720"/>
                    </a:lnTo>
                    <a:cubicBezTo>
                      <a:pt x="327206" y="135720"/>
                      <a:pt x="339588" y="145245"/>
                      <a:pt x="342446" y="159533"/>
                    </a:cubicBezTo>
                    <a:lnTo>
                      <a:pt x="344351" y="169058"/>
                    </a:lnTo>
                    <a:cubicBezTo>
                      <a:pt x="345303" y="170010"/>
                      <a:pt x="347208" y="170010"/>
                      <a:pt x="348161" y="170963"/>
                    </a:cubicBezTo>
                    <a:lnTo>
                      <a:pt x="355781" y="165248"/>
                    </a:lnTo>
                    <a:cubicBezTo>
                      <a:pt x="360543" y="162390"/>
                      <a:pt x="366258" y="160485"/>
                      <a:pt x="371973" y="160485"/>
                    </a:cubicBezTo>
                    <a:cubicBezTo>
                      <a:pt x="379593" y="160485"/>
                      <a:pt x="387213" y="163343"/>
                      <a:pt x="391976" y="169058"/>
                    </a:cubicBezTo>
                    <a:lnTo>
                      <a:pt x="421503" y="197633"/>
                    </a:lnTo>
                    <a:cubicBezTo>
                      <a:pt x="431028" y="207158"/>
                      <a:pt x="432933" y="223350"/>
                      <a:pt x="425313" y="234780"/>
                    </a:cubicBezTo>
                    <a:lnTo>
                      <a:pt x="419598" y="242400"/>
                    </a:lnTo>
                    <a:cubicBezTo>
                      <a:pt x="420551" y="243353"/>
                      <a:pt x="420551" y="245258"/>
                      <a:pt x="421503" y="246210"/>
                    </a:cubicBezTo>
                    <a:lnTo>
                      <a:pt x="431028" y="248115"/>
                    </a:lnTo>
                    <a:cubicBezTo>
                      <a:pt x="444363" y="250973"/>
                      <a:pt x="454841" y="262403"/>
                      <a:pt x="454841" y="276690"/>
                    </a:cubicBezTo>
                    <a:lnTo>
                      <a:pt x="454841" y="285263"/>
                    </a:lnTo>
                    <a:lnTo>
                      <a:pt x="513896" y="285263"/>
                    </a:lnTo>
                    <a:cubicBezTo>
                      <a:pt x="553901" y="285263"/>
                      <a:pt x="576761" y="255735"/>
                      <a:pt x="580571" y="227160"/>
                    </a:cubicBezTo>
                    <a:cubicBezTo>
                      <a:pt x="583428" y="200490"/>
                      <a:pt x="571998" y="169058"/>
                      <a:pt x="538661" y="15572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1C6FD757-9B91-4F1C-BB90-6F7B00E06F7B}"/>
                  </a:ext>
                </a:extLst>
              </p:cNvPr>
              <p:cNvSpPr/>
              <p:nvPr/>
            </p:nvSpPr>
            <p:spPr>
              <a:xfrm>
                <a:off x="5784056" y="3115151"/>
                <a:ext cx="76200" cy="238125"/>
              </a:xfrm>
              <a:custGeom>
                <a:avLst/>
                <a:gdLst>
                  <a:gd name="connsiteX0" fmla="*/ 30004 w 76200"/>
                  <a:gd name="connsiteY0" fmla="*/ 211931 h 238125"/>
                  <a:gd name="connsiteX1" fmla="*/ 32861 w 76200"/>
                  <a:gd name="connsiteY1" fmla="*/ 218599 h 238125"/>
                  <a:gd name="connsiteX2" fmla="*/ 47149 w 76200"/>
                  <a:gd name="connsiteY2" fmla="*/ 232886 h 238125"/>
                  <a:gd name="connsiteX3" fmla="*/ 49054 w 76200"/>
                  <a:gd name="connsiteY3" fmla="*/ 231934 h 238125"/>
                  <a:gd name="connsiteX4" fmla="*/ 52864 w 76200"/>
                  <a:gd name="connsiteY4" fmla="*/ 211931 h 238125"/>
                  <a:gd name="connsiteX5" fmla="*/ 49054 w 76200"/>
                  <a:gd name="connsiteY5" fmla="*/ 208121 h 238125"/>
                  <a:gd name="connsiteX6" fmla="*/ 49054 w 76200"/>
                  <a:gd name="connsiteY6" fmla="*/ 70961 h 238125"/>
                  <a:gd name="connsiteX7" fmla="*/ 71914 w 76200"/>
                  <a:gd name="connsiteY7" fmla="*/ 39529 h 238125"/>
                  <a:gd name="connsiteX8" fmla="*/ 39529 w 76200"/>
                  <a:gd name="connsiteY8" fmla="*/ 7144 h 238125"/>
                  <a:gd name="connsiteX9" fmla="*/ 7144 w 76200"/>
                  <a:gd name="connsiteY9" fmla="*/ 40481 h 238125"/>
                  <a:gd name="connsiteX10" fmla="*/ 30004 w 76200"/>
                  <a:gd name="connsiteY10" fmla="*/ 71914 h 238125"/>
                  <a:gd name="connsiteX11" fmla="*/ 30004 w 76200"/>
                  <a:gd name="connsiteY11" fmla="*/ 211931 h 238125"/>
                  <a:gd name="connsiteX12" fmla="*/ 26194 w 76200"/>
                  <a:gd name="connsiteY12" fmla="*/ 40481 h 238125"/>
                  <a:gd name="connsiteX13" fmla="*/ 39529 w 76200"/>
                  <a:gd name="connsiteY13" fmla="*/ 27146 h 238125"/>
                  <a:gd name="connsiteX14" fmla="*/ 52864 w 76200"/>
                  <a:gd name="connsiteY14" fmla="*/ 40481 h 238125"/>
                  <a:gd name="connsiteX15" fmla="*/ 39529 w 76200"/>
                  <a:gd name="connsiteY15" fmla="*/ 53816 h 238125"/>
                  <a:gd name="connsiteX16" fmla="*/ 26194 w 76200"/>
                  <a:gd name="connsiteY16" fmla="*/ 4048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238125">
                    <a:moveTo>
                      <a:pt x="30004" y="211931"/>
                    </a:moveTo>
                    <a:cubicBezTo>
                      <a:pt x="30004" y="214789"/>
                      <a:pt x="30956" y="216694"/>
                      <a:pt x="32861" y="218599"/>
                    </a:cubicBezTo>
                    <a:lnTo>
                      <a:pt x="47149" y="232886"/>
                    </a:lnTo>
                    <a:cubicBezTo>
                      <a:pt x="48101" y="232886"/>
                      <a:pt x="48101" y="231934"/>
                      <a:pt x="49054" y="231934"/>
                    </a:cubicBezTo>
                    <a:cubicBezTo>
                      <a:pt x="49054" y="225266"/>
                      <a:pt x="50959" y="218599"/>
                      <a:pt x="52864" y="211931"/>
                    </a:cubicBezTo>
                    <a:lnTo>
                      <a:pt x="49054" y="208121"/>
                    </a:lnTo>
                    <a:lnTo>
                      <a:pt x="49054" y="70961"/>
                    </a:lnTo>
                    <a:cubicBezTo>
                      <a:pt x="62389" y="67151"/>
                      <a:pt x="71914" y="54769"/>
                      <a:pt x="71914" y="39529"/>
                    </a:cubicBezTo>
                    <a:cubicBezTo>
                      <a:pt x="71914" y="21431"/>
                      <a:pt x="57626" y="7144"/>
                      <a:pt x="39529" y="7144"/>
                    </a:cubicBezTo>
                    <a:cubicBezTo>
                      <a:pt x="21431" y="7144"/>
                      <a:pt x="7144" y="22384"/>
                      <a:pt x="7144" y="40481"/>
                    </a:cubicBezTo>
                    <a:cubicBezTo>
                      <a:pt x="7144" y="55721"/>
                      <a:pt x="16669" y="67151"/>
                      <a:pt x="30004" y="71914"/>
                    </a:cubicBezTo>
                    <a:lnTo>
                      <a:pt x="30004" y="211931"/>
                    </a:lnTo>
                    <a:close/>
                    <a:moveTo>
                      <a:pt x="26194" y="40481"/>
                    </a:moveTo>
                    <a:cubicBezTo>
                      <a:pt x="26194" y="32861"/>
                      <a:pt x="31909" y="27146"/>
                      <a:pt x="39529" y="27146"/>
                    </a:cubicBezTo>
                    <a:cubicBezTo>
                      <a:pt x="47149" y="27146"/>
                      <a:pt x="52864" y="32861"/>
                      <a:pt x="52864" y="40481"/>
                    </a:cubicBezTo>
                    <a:cubicBezTo>
                      <a:pt x="52864" y="48101"/>
                      <a:pt x="46196" y="53816"/>
                      <a:pt x="39529" y="53816"/>
                    </a:cubicBezTo>
                    <a:cubicBezTo>
                      <a:pt x="31909" y="53816"/>
                      <a:pt x="26194" y="47149"/>
                      <a:pt x="26194"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2B58143F-155B-4A15-AE19-1C9F44F261C6}"/>
                  </a:ext>
                </a:extLst>
              </p:cNvPr>
              <p:cNvSpPr/>
              <p:nvPr/>
            </p:nvSpPr>
            <p:spPr>
              <a:xfrm>
                <a:off x="5852571" y="3044666"/>
                <a:ext cx="76200" cy="228600"/>
              </a:xfrm>
              <a:custGeom>
                <a:avLst/>
                <a:gdLst>
                  <a:gd name="connsiteX0" fmla="*/ 30069 w 76200"/>
                  <a:gd name="connsiteY0" fmla="*/ 70961 h 228600"/>
                  <a:gd name="connsiteX1" fmla="*/ 30069 w 76200"/>
                  <a:gd name="connsiteY1" fmla="*/ 211931 h 228600"/>
                  <a:gd name="connsiteX2" fmla="*/ 32927 w 76200"/>
                  <a:gd name="connsiteY2" fmla="*/ 218599 h 228600"/>
                  <a:gd name="connsiteX3" fmla="*/ 41499 w 76200"/>
                  <a:gd name="connsiteY3" fmla="*/ 227171 h 228600"/>
                  <a:gd name="connsiteX4" fmla="*/ 55787 w 76200"/>
                  <a:gd name="connsiteY4" fmla="*/ 223361 h 228600"/>
                  <a:gd name="connsiteX5" fmla="*/ 57692 w 76200"/>
                  <a:gd name="connsiteY5" fmla="*/ 216694 h 228600"/>
                  <a:gd name="connsiteX6" fmla="*/ 49119 w 76200"/>
                  <a:gd name="connsiteY6" fmla="*/ 208121 h 228600"/>
                  <a:gd name="connsiteX7" fmla="*/ 49119 w 76200"/>
                  <a:gd name="connsiteY7" fmla="*/ 70961 h 228600"/>
                  <a:gd name="connsiteX8" fmla="*/ 71979 w 76200"/>
                  <a:gd name="connsiteY8" fmla="*/ 39529 h 228600"/>
                  <a:gd name="connsiteX9" fmla="*/ 39594 w 76200"/>
                  <a:gd name="connsiteY9" fmla="*/ 7144 h 228600"/>
                  <a:gd name="connsiteX10" fmla="*/ 7209 w 76200"/>
                  <a:gd name="connsiteY10" fmla="*/ 39529 h 228600"/>
                  <a:gd name="connsiteX11" fmla="*/ 30069 w 76200"/>
                  <a:gd name="connsiteY11" fmla="*/ 70961 h 228600"/>
                  <a:gd name="connsiteX12" fmla="*/ 39594 w 76200"/>
                  <a:gd name="connsiteY12" fmla="*/ 26194 h 228600"/>
                  <a:gd name="connsiteX13" fmla="*/ 52929 w 76200"/>
                  <a:gd name="connsiteY13" fmla="*/ 39529 h 228600"/>
                  <a:gd name="connsiteX14" fmla="*/ 39594 w 76200"/>
                  <a:gd name="connsiteY14" fmla="*/ 52864 h 228600"/>
                  <a:gd name="connsiteX15" fmla="*/ 26259 w 76200"/>
                  <a:gd name="connsiteY15" fmla="*/ 39529 h 228600"/>
                  <a:gd name="connsiteX16" fmla="*/ 39594 w 76200"/>
                  <a:gd name="connsiteY16" fmla="*/ 2619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228600">
                    <a:moveTo>
                      <a:pt x="30069" y="70961"/>
                    </a:moveTo>
                    <a:lnTo>
                      <a:pt x="30069" y="211931"/>
                    </a:lnTo>
                    <a:cubicBezTo>
                      <a:pt x="30069" y="214789"/>
                      <a:pt x="31022" y="216694"/>
                      <a:pt x="32927" y="218599"/>
                    </a:cubicBezTo>
                    <a:lnTo>
                      <a:pt x="41499" y="227171"/>
                    </a:lnTo>
                    <a:cubicBezTo>
                      <a:pt x="46262" y="225266"/>
                      <a:pt x="51024" y="224314"/>
                      <a:pt x="55787" y="223361"/>
                    </a:cubicBezTo>
                    <a:cubicBezTo>
                      <a:pt x="56739" y="220504"/>
                      <a:pt x="56739" y="218599"/>
                      <a:pt x="57692" y="216694"/>
                    </a:cubicBezTo>
                    <a:lnTo>
                      <a:pt x="49119" y="208121"/>
                    </a:lnTo>
                    <a:lnTo>
                      <a:pt x="49119" y="70961"/>
                    </a:lnTo>
                    <a:cubicBezTo>
                      <a:pt x="62454" y="66199"/>
                      <a:pt x="71979" y="53816"/>
                      <a:pt x="71979" y="39529"/>
                    </a:cubicBezTo>
                    <a:cubicBezTo>
                      <a:pt x="71979" y="21431"/>
                      <a:pt x="57692" y="7144"/>
                      <a:pt x="39594" y="7144"/>
                    </a:cubicBezTo>
                    <a:cubicBezTo>
                      <a:pt x="21497" y="7144"/>
                      <a:pt x="7209" y="21431"/>
                      <a:pt x="7209" y="39529"/>
                    </a:cubicBezTo>
                    <a:cubicBezTo>
                      <a:pt x="6257" y="53816"/>
                      <a:pt x="15782" y="66199"/>
                      <a:pt x="30069" y="70961"/>
                    </a:cubicBezTo>
                    <a:close/>
                    <a:moveTo>
                      <a:pt x="39594" y="26194"/>
                    </a:moveTo>
                    <a:cubicBezTo>
                      <a:pt x="47214" y="26194"/>
                      <a:pt x="52929" y="31909"/>
                      <a:pt x="52929" y="39529"/>
                    </a:cubicBezTo>
                    <a:cubicBezTo>
                      <a:pt x="52929" y="47149"/>
                      <a:pt x="46262" y="52864"/>
                      <a:pt x="39594" y="52864"/>
                    </a:cubicBezTo>
                    <a:cubicBezTo>
                      <a:pt x="31974" y="52864"/>
                      <a:pt x="26259" y="47149"/>
                      <a:pt x="26259" y="39529"/>
                    </a:cubicBezTo>
                    <a:cubicBezTo>
                      <a:pt x="25307" y="31909"/>
                      <a:pt x="31974" y="26194"/>
                      <a:pt x="39594"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92B56F08-4C3C-4676-B256-25B71AF682FC}"/>
                  </a:ext>
                </a:extLst>
              </p:cNvPr>
              <p:cNvSpPr/>
              <p:nvPr/>
            </p:nvSpPr>
            <p:spPr>
              <a:xfrm>
                <a:off x="6328886" y="3117056"/>
                <a:ext cx="76200" cy="238125"/>
              </a:xfrm>
              <a:custGeom>
                <a:avLst/>
                <a:gdLst>
                  <a:gd name="connsiteX0" fmla="*/ 39529 w 76200"/>
                  <a:gd name="connsiteY0" fmla="*/ 7144 h 238125"/>
                  <a:gd name="connsiteX1" fmla="*/ 7144 w 76200"/>
                  <a:gd name="connsiteY1" fmla="*/ 39529 h 238125"/>
                  <a:gd name="connsiteX2" fmla="*/ 30004 w 76200"/>
                  <a:gd name="connsiteY2" fmla="*/ 70961 h 238125"/>
                  <a:gd name="connsiteX3" fmla="*/ 30004 w 76200"/>
                  <a:gd name="connsiteY3" fmla="*/ 208121 h 238125"/>
                  <a:gd name="connsiteX4" fmla="*/ 21431 w 76200"/>
                  <a:gd name="connsiteY4" fmla="*/ 216694 h 238125"/>
                  <a:gd name="connsiteX5" fmla="*/ 27146 w 76200"/>
                  <a:gd name="connsiteY5" fmla="*/ 232886 h 238125"/>
                  <a:gd name="connsiteX6" fmla="*/ 30004 w 76200"/>
                  <a:gd name="connsiteY6" fmla="*/ 234791 h 238125"/>
                  <a:gd name="connsiteX7" fmla="*/ 46196 w 76200"/>
                  <a:gd name="connsiteY7" fmla="*/ 218599 h 238125"/>
                  <a:gd name="connsiteX8" fmla="*/ 49054 w 76200"/>
                  <a:gd name="connsiteY8" fmla="*/ 211931 h 238125"/>
                  <a:gd name="connsiteX9" fmla="*/ 49054 w 76200"/>
                  <a:gd name="connsiteY9" fmla="*/ 70961 h 238125"/>
                  <a:gd name="connsiteX10" fmla="*/ 71914 w 76200"/>
                  <a:gd name="connsiteY10" fmla="*/ 39529 h 238125"/>
                  <a:gd name="connsiteX11" fmla="*/ 39529 w 76200"/>
                  <a:gd name="connsiteY11" fmla="*/ 7144 h 238125"/>
                  <a:gd name="connsiteX12" fmla="*/ 39529 w 76200"/>
                  <a:gd name="connsiteY12" fmla="*/ 52864 h 238125"/>
                  <a:gd name="connsiteX13" fmla="*/ 26194 w 76200"/>
                  <a:gd name="connsiteY13" fmla="*/ 39529 h 238125"/>
                  <a:gd name="connsiteX14" fmla="*/ 39529 w 76200"/>
                  <a:gd name="connsiteY14" fmla="*/ 26194 h 238125"/>
                  <a:gd name="connsiteX15" fmla="*/ 52864 w 76200"/>
                  <a:gd name="connsiteY15" fmla="*/ 39529 h 238125"/>
                  <a:gd name="connsiteX16" fmla="*/ 39529 w 76200"/>
                  <a:gd name="connsiteY16" fmla="*/ 5286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238125">
                    <a:moveTo>
                      <a:pt x="39529" y="7144"/>
                    </a:moveTo>
                    <a:cubicBezTo>
                      <a:pt x="21431" y="7144"/>
                      <a:pt x="7144" y="21431"/>
                      <a:pt x="7144" y="39529"/>
                    </a:cubicBezTo>
                    <a:cubicBezTo>
                      <a:pt x="7144" y="53816"/>
                      <a:pt x="16669" y="66199"/>
                      <a:pt x="30004" y="70961"/>
                    </a:cubicBezTo>
                    <a:lnTo>
                      <a:pt x="30004" y="208121"/>
                    </a:lnTo>
                    <a:lnTo>
                      <a:pt x="21431" y="216694"/>
                    </a:lnTo>
                    <a:cubicBezTo>
                      <a:pt x="24289" y="221456"/>
                      <a:pt x="25241" y="227171"/>
                      <a:pt x="27146" y="232886"/>
                    </a:cubicBezTo>
                    <a:cubicBezTo>
                      <a:pt x="28099" y="233839"/>
                      <a:pt x="29051" y="233839"/>
                      <a:pt x="30004" y="234791"/>
                    </a:cubicBezTo>
                    <a:lnTo>
                      <a:pt x="46196" y="218599"/>
                    </a:lnTo>
                    <a:cubicBezTo>
                      <a:pt x="48101" y="216694"/>
                      <a:pt x="49054" y="214789"/>
                      <a:pt x="49054" y="211931"/>
                    </a:cubicBezTo>
                    <a:lnTo>
                      <a:pt x="49054" y="70961"/>
                    </a:lnTo>
                    <a:cubicBezTo>
                      <a:pt x="62389" y="67151"/>
                      <a:pt x="71914" y="54769"/>
                      <a:pt x="71914" y="39529"/>
                    </a:cubicBezTo>
                    <a:cubicBezTo>
                      <a:pt x="71914" y="21431"/>
                      <a:pt x="57626" y="7144"/>
                      <a:pt x="39529" y="7144"/>
                    </a:cubicBezTo>
                    <a:close/>
                    <a:moveTo>
                      <a:pt x="39529" y="52864"/>
                    </a:moveTo>
                    <a:cubicBezTo>
                      <a:pt x="31909" y="52864"/>
                      <a:pt x="26194" y="47149"/>
                      <a:pt x="26194" y="39529"/>
                    </a:cubicBezTo>
                    <a:cubicBezTo>
                      <a:pt x="26194" y="31909"/>
                      <a:pt x="31909" y="26194"/>
                      <a:pt x="39529" y="26194"/>
                    </a:cubicBezTo>
                    <a:cubicBezTo>
                      <a:pt x="47149" y="26194"/>
                      <a:pt x="52864" y="31909"/>
                      <a:pt x="52864" y="39529"/>
                    </a:cubicBezTo>
                    <a:cubicBezTo>
                      <a:pt x="52864" y="47149"/>
                      <a:pt x="46196" y="52864"/>
                      <a:pt x="39529" y="528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53EF539D-EE01-4DB5-9D6C-94EE4FF7E76F}"/>
                  </a:ext>
                </a:extLst>
              </p:cNvPr>
              <p:cNvSpPr/>
              <p:nvPr/>
            </p:nvSpPr>
            <p:spPr>
              <a:xfrm>
                <a:off x="6259288" y="3055143"/>
                <a:ext cx="76200" cy="228600"/>
              </a:xfrm>
              <a:custGeom>
                <a:avLst/>
                <a:gdLst>
                  <a:gd name="connsiteX0" fmla="*/ 29117 w 76200"/>
                  <a:gd name="connsiteY0" fmla="*/ 70961 h 228600"/>
                  <a:gd name="connsiteX1" fmla="*/ 29117 w 76200"/>
                  <a:gd name="connsiteY1" fmla="*/ 210979 h 228600"/>
                  <a:gd name="connsiteX2" fmla="*/ 17687 w 76200"/>
                  <a:gd name="connsiteY2" fmla="*/ 223361 h 228600"/>
                  <a:gd name="connsiteX3" fmla="*/ 19592 w 76200"/>
                  <a:gd name="connsiteY3" fmla="*/ 226219 h 228600"/>
                  <a:gd name="connsiteX4" fmla="*/ 38642 w 76200"/>
                  <a:gd name="connsiteY4" fmla="*/ 230029 h 228600"/>
                  <a:gd name="connsiteX5" fmla="*/ 46262 w 76200"/>
                  <a:gd name="connsiteY5" fmla="*/ 221456 h 228600"/>
                  <a:gd name="connsiteX6" fmla="*/ 49119 w 76200"/>
                  <a:gd name="connsiteY6" fmla="*/ 214789 h 228600"/>
                  <a:gd name="connsiteX7" fmla="*/ 49119 w 76200"/>
                  <a:gd name="connsiteY7" fmla="*/ 70961 h 228600"/>
                  <a:gd name="connsiteX8" fmla="*/ 71979 w 76200"/>
                  <a:gd name="connsiteY8" fmla="*/ 39529 h 228600"/>
                  <a:gd name="connsiteX9" fmla="*/ 39594 w 76200"/>
                  <a:gd name="connsiteY9" fmla="*/ 7144 h 228600"/>
                  <a:gd name="connsiteX10" fmla="*/ 7209 w 76200"/>
                  <a:gd name="connsiteY10" fmla="*/ 39529 h 228600"/>
                  <a:gd name="connsiteX11" fmla="*/ 29117 w 76200"/>
                  <a:gd name="connsiteY11" fmla="*/ 70961 h 228600"/>
                  <a:gd name="connsiteX12" fmla="*/ 38642 w 76200"/>
                  <a:gd name="connsiteY12" fmla="*/ 26194 h 228600"/>
                  <a:gd name="connsiteX13" fmla="*/ 51977 w 76200"/>
                  <a:gd name="connsiteY13" fmla="*/ 39529 h 228600"/>
                  <a:gd name="connsiteX14" fmla="*/ 38642 w 76200"/>
                  <a:gd name="connsiteY14" fmla="*/ 52864 h 228600"/>
                  <a:gd name="connsiteX15" fmla="*/ 25307 w 76200"/>
                  <a:gd name="connsiteY15" fmla="*/ 39529 h 228600"/>
                  <a:gd name="connsiteX16" fmla="*/ 38642 w 76200"/>
                  <a:gd name="connsiteY16" fmla="*/ 2619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228600">
                    <a:moveTo>
                      <a:pt x="29117" y="70961"/>
                    </a:moveTo>
                    <a:lnTo>
                      <a:pt x="29117" y="210979"/>
                    </a:lnTo>
                    <a:lnTo>
                      <a:pt x="17687" y="223361"/>
                    </a:lnTo>
                    <a:cubicBezTo>
                      <a:pt x="18639" y="224314"/>
                      <a:pt x="18639" y="225266"/>
                      <a:pt x="19592" y="226219"/>
                    </a:cubicBezTo>
                    <a:cubicBezTo>
                      <a:pt x="26259" y="227171"/>
                      <a:pt x="31974" y="228124"/>
                      <a:pt x="38642" y="230029"/>
                    </a:cubicBezTo>
                    <a:lnTo>
                      <a:pt x="46262" y="221456"/>
                    </a:lnTo>
                    <a:cubicBezTo>
                      <a:pt x="48167" y="219551"/>
                      <a:pt x="49119" y="217646"/>
                      <a:pt x="49119" y="214789"/>
                    </a:cubicBezTo>
                    <a:lnTo>
                      <a:pt x="49119" y="70961"/>
                    </a:lnTo>
                    <a:cubicBezTo>
                      <a:pt x="62454" y="67151"/>
                      <a:pt x="71979" y="54769"/>
                      <a:pt x="71979" y="39529"/>
                    </a:cubicBezTo>
                    <a:cubicBezTo>
                      <a:pt x="71979" y="21431"/>
                      <a:pt x="57692" y="7144"/>
                      <a:pt x="39594" y="7144"/>
                    </a:cubicBezTo>
                    <a:cubicBezTo>
                      <a:pt x="21497" y="7144"/>
                      <a:pt x="7209" y="21431"/>
                      <a:pt x="7209" y="39529"/>
                    </a:cubicBezTo>
                    <a:cubicBezTo>
                      <a:pt x="6257" y="54769"/>
                      <a:pt x="15782" y="67151"/>
                      <a:pt x="29117" y="70961"/>
                    </a:cubicBezTo>
                    <a:close/>
                    <a:moveTo>
                      <a:pt x="38642" y="26194"/>
                    </a:moveTo>
                    <a:cubicBezTo>
                      <a:pt x="46262" y="26194"/>
                      <a:pt x="51977" y="31909"/>
                      <a:pt x="51977" y="39529"/>
                    </a:cubicBezTo>
                    <a:cubicBezTo>
                      <a:pt x="51977" y="47149"/>
                      <a:pt x="45309" y="52864"/>
                      <a:pt x="38642" y="52864"/>
                    </a:cubicBezTo>
                    <a:cubicBezTo>
                      <a:pt x="31974" y="52864"/>
                      <a:pt x="25307" y="46196"/>
                      <a:pt x="25307" y="39529"/>
                    </a:cubicBezTo>
                    <a:cubicBezTo>
                      <a:pt x="25307" y="32861"/>
                      <a:pt x="31022" y="26194"/>
                      <a:pt x="38642"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DA8B4877-E83F-4376-9CCE-B6ED104FCB7F}"/>
                  </a:ext>
                </a:extLst>
              </p:cNvPr>
              <p:cNvSpPr/>
              <p:nvPr/>
            </p:nvSpPr>
            <p:spPr>
              <a:xfrm>
                <a:off x="6114574" y="3053238"/>
                <a:ext cx="76200" cy="180975"/>
              </a:xfrm>
              <a:custGeom>
                <a:avLst/>
                <a:gdLst>
                  <a:gd name="connsiteX0" fmla="*/ 30004 w 76200"/>
                  <a:gd name="connsiteY0" fmla="*/ 70961 h 180975"/>
                  <a:gd name="connsiteX1" fmla="*/ 30004 w 76200"/>
                  <a:gd name="connsiteY1" fmla="*/ 168116 h 180975"/>
                  <a:gd name="connsiteX2" fmla="*/ 48101 w 76200"/>
                  <a:gd name="connsiteY2" fmla="*/ 182404 h 180975"/>
                  <a:gd name="connsiteX3" fmla="*/ 49054 w 76200"/>
                  <a:gd name="connsiteY3" fmla="*/ 182404 h 180975"/>
                  <a:gd name="connsiteX4" fmla="*/ 49054 w 76200"/>
                  <a:gd name="connsiteY4" fmla="*/ 70961 h 180975"/>
                  <a:gd name="connsiteX5" fmla="*/ 71914 w 76200"/>
                  <a:gd name="connsiteY5" fmla="*/ 39529 h 180975"/>
                  <a:gd name="connsiteX6" fmla="*/ 39529 w 76200"/>
                  <a:gd name="connsiteY6" fmla="*/ 7144 h 180975"/>
                  <a:gd name="connsiteX7" fmla="*/ 7144 w 76200"/>
                  <a:gd name="connsiteY7" fmla="*/ 39529 h 180975"/>
                  <a:gd name="connsiteX8" fmla="*/ 30004 w 76200"/>
                  <a:gd name="connsiteY8" fmla="*/ 70961 h 180975"/>
                  <a:gd name="connsiteX9" fmla="*/ 39529 w 76200"/>
                  <a:gd name="connsiteY9" fmla="*/ 25241 h 180975"/>
                  <a:gd name="connsiteX10" fmla="*/ 52864 w 76200"/>
                  <a:gd name="connsiteY10" fmla="*/ 38576 h 180975"/>
                  <a:gd name="connsiteX11" fmla="*/ 39529 w 76200"/>
                  <a:gd name="connsiteY11" fmla="*/ 51911 h 180975"/>
                  <a:gd name="connsiteX12" fmla="*/ 26194 w 76200"/>
                  <a:gd name="connsiteY12" fmla="*/ 38576 h 180975"/>
                  <a:gd name="connsiteX13" fmla="*/ 39529 w 76200"/>
                  <a:gd name="connsiteY13" fmla="*/ 25241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180975">
                    <a:moveTo>
                      <a:pt x="30004" y="70961"/>
                    </a:moveTo>
                    <a:lnTo>
                      <a:pt x="30004" y="168116"/>
                    </a:lnTo>
                    <a:cubicBezTo>
                      <a:pt x="36671" y="171926"/>
                      <a:pt x="42386" y="176689"/>
                      <a:pt x="48101" y="182404"/>
                    </a:cubicBezTo>
                    <a:cubicBezTo>
                      <a:pt x="48101" y="182404"/>
                      <a:pt x="48101" y="182404"/>
                      <a:pt x="49054" y="182404"/>
                    </a:cubicBezTo>
                    <a:lnTo>
                      <a:pt x="49054" y="70961"/>
                    </a:lnTo>
                    <a:cubicBezTo>
                      <a:pt x="62389" y="67151"/>
                      <a:pt x="71914" y="54769"/>
                      <a:pt x="71914" y="39529"/>
                    </a:cubicBezTo>
                    <a:cubicBezTo>
                      <a:pt x="71914" y="21431"/>
                      <a:pt x="57626" y="7144"/>
                      <a:pt x="39529" y="7144"/>
                    </a:cubicBezTo>
                    <a:cubicBezTo>
                      <a:pt x="21431" y="7144"/>
                      <a:pt x="7144" y="21431"/>
                      <a:pt x="7144" y="39529"/>
                    </a:cubicBezTo>
                    <a:cubicBezTo>
                      <a:pt x="7144" y="53816"/>
                      <a:pt x="16669" y="66199"/>
                      <a:pt x="30004" y="70961"/>
                    </a:cubicBezTo>
                    <a:close/>
                    <a:moveTo>
                      <a:pt x="39529" y="25241"/>
                    </a:moveTo>
                    <a:cubicBezTo>
                      <a:pt x="47149" y="25241"/>
                      <a:pt x="52864" y="31909"/>
                      <a:pt x="52864" y="38576"/>
                    </a:cubicBezTo>
                    <a:cubicBezTo>
                      <a:pt x="52864" y="45244"/>
                      <a:pt x="47149" y="51911"/>
                      <a:pt x="39529" y="51911"/>
                    </a:cubicBezTo>
                    <a:cubicBezTo>
                      <a:pt x="31909" y="51911"/>
                      <a:pt x="26194" y="45244"/>
                      <a:pt x="26194" y="38576"/>
                    </a:cubicBezTo>
                    <a:cubicBezTo>
                      <a:pt x="26194" y="31909"/>
                      <a:pt x="31909" y="25241"/>
                      <a:pt x="3952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70497E54-B9A3-42DD-8326-872E9F816656}"/>
                  </a:ext>
                </a:extLst>
              </p:cNvPr>
              <p:cNvSpPr/>
              <p:nvPr/>
            </p:nvSpPr>
            <p:spPr>
              <a:xfrm>
                <a:off x="6021229" y="3053238"/>
                <a:ext cx="76200" cy="161925"/>
              </a:xfrm>
              <a:custGeom>
                <a:avLst/>
                <a:gdLst>
                  <a:gd name="connsiteX0" fmla="*/ 30004 w 76200"/>
                  <a:gd name="connsiteY0" fmla="*/ 70961 h 161925"/>
                  <a:gd name="connsiteX1" fmla="*/ 30004 w 76200"/>
                  <a:gd name="connsiteY1" fmla="*/ 154781 h 161925"/>
                  <a:gd name="connsiteX2" fmla="*/ 43339 w 76200"/>
                  <a:gd name="connsiteY2" fmla="*/ 163354 h 161925"/>
                  <a:gd name="connsiteX3" fmla="*/ 49054 w 76200"/>
                  <a:gd name="connsiteY3" fmla="*/ 160496 h 161925"/>
                  <a:gd name="connsiteX4" fmla="*/ 49054 w 76200"/>
                  <a:gd name="connsiteY4" fmla="*/ 70961 h 161925"/>
                  <a:gd name="connsiteX5" fmla="*/ 71914 w 76200"/>
                  <a:gd name="connsiteY5" fmla="*/ 39529 h 161925"/>
                  <a:gd name="connsiteX6" fmla="*/ 39529 w 76200"/>
                  <a:gd name="connsiteY6" fmla="*/ 7144 h 161925"/>
                  <a:gd name="connsiteX7" fmla="*/ 7144 w 76200"/>
                  <a:gd name="connsiteY7" fmla="*/ 39529 h 161925"/>
                  <a:gd name="connsiteX8" fmla="*/ 30004 w 76200"/>
                  <a:gd name="connsiteY8" fmla="*/ 70961 h 161925"/>
                  <a:gd name="connsiteX9" fmla="*/ 39529 w 76200"/>
                  <a:gd name="connsiteY9" fmla="*/ 26194 h 161925"/>
                  <a:gd name="connsiteX10" fmla="*/ 52864 w 76200"/>
                  <a:gd name="connsiteY10" fmla="*/ 39529 h 161925"/>
                  <a:gd name="connsiteX11" fmla="*/ 39529 w 76200"/>
                  <a:gd name="connsiteY11" fmla="*/ 52864 h 161925"/>
                  <a:gd name="connsiteX12" fmla="*/ 26194 w 76200"/>
                  <a:gd name="connsiteY12" fmla="*/ 39529 h 161925"/>
                  <a:gd name="connsiteX13" fmla="*/ 39529 w 76200"/>
                  <a:gd name="connsiteY13" fmla="*/ 2619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161925">
                    <a:moveTo>
                      <a:pt x="30004" y="70961"/>
                    </a:moveTo>
                    <a:lnTo>
                      <a:pt x="30004" y="154781"/>
                    </a:lnTo>
                    <a:cubicBezTo>
                      <a:pt x="34766" y="157639"/>
                      <a:pt x="39529" y="160496"/>
                      <a:pt x="43339" y="163354"/>
                    </a:cubicBezTo>
                    <a:cubicBezTo>
                      <a:pt x="45244" y="162401"/>
                      <a:pt x="47149" y="161449"/>
                      <a:pt x="49054" y="160496"/>
                    </a:cubicBezTo>
                    <a:lnTo>
                      <a:pt x="49054" y="70961"/>
                    </a:lnTo>
                    <a:cubicBezTo>
                      <a:pt x="62389" y="67151"/>
                      <a:pt x="71914" y="54769"/>
                      <a:pt x="71914" y="39529"/>
                    </a:cubicBezTo>
                    <a:cubicBezTo>
                      <a:pt x="71914" y="21431"/>
                      <a:pt x="57626" y="7144"/>
                      <a:pt x="39529" y="7144"/>
                    </a:cubicBezTo>
                    <a:cubicBezTo>
                      <a:pt x="21431" y="7144"/>
                      <a:pt x="7144" y="21431"/>
                      <a:pt x="7144" y="39529"/>
                    </a:cubicBezTo>
                    <a:cubicBezTo>
                      <a:pt x="7144" y="54769"/>
                      <a:pt x="16669" y="67151"/>
                      <a:pt x="30004" y="70961"/>
                    </a:cubicBezTo>
                    <a:close/>
                    <a:moveTo>
                      <a:pt x="39529" y="26194"/>
                    </a:moveTo>
                    <a:cubicBezTo>
                      <a:pt x="47149" y="26194"/>
                      <a:pt x="52864" y="31909"/>
                      <a:pt x="52864" y="39529"/>
                    </a:cubicBezTo>
                    <a:cubicBezTo>
                      <a:pt x="52864" y="47149"/>
                      <a:pt x="47149" y="52864"/>
                      <a:pt x="39529" y="52864"/>
                    </a:cubicBezTo>
                    <a:cubicBezTo>
                      <a:pt x="31909" y="52864"/>
                      <a:pt x="26194" y="47149"/>
                      <a:pt x="26194" y="39529"/>
                    </a:cubicBezTo>
                    <a:cubicBezTo>
                      <a:pt x="26194" y="31909"/>
                      <a:pt x="31909" y="26194"/>
                      <a:pt x="39529"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34C50CDA-C5F1-428F-A86C-8FD28E8B32DB}"/>
                  </a:ext>
                </a:extLst>
              </p:cNvPr>
              <p:cNvSpPr/>
              <p:nvPr/>
            </p:nvSpPr>
            <p:spPr>
              <a:xfrm>
                <a:off x="5945029" y="3355181"/>
                <a:ext cx="295275" cy="295275"/>
              </a:xfrm>
              <a:custGeom>
                <a:avLst/>
                <a:gdLst>
                  <a:gd name="connsiteX0" fmla="*/ 281464 w 295275"/>
                  <a:gd name="connsiteY0" fmla="*/ 118586 h 295275"/>
                  <a:gd name="connsiteX1" fmla="*/ 260509 w 295275"/>
                  <a:gd name="connsiteY1" fmla="*/ 114776 h 295275"/>
                  <a:gd name="connsiteX2" fmla="*/ 250984 w 295275"/>
                  <a:gd name="connsiteY2" fmla="*/ 91916 h 295275"/>
                  <a:gd name="connsiteX3" fmla="*/ 263366 w 295275"/>
                  <a:gd name="connsiteY3" fmla="*/ 74771 h 295275"/>
                  <a:gd name="connsiteX4" fmla="*/ 262414 w 295275"/>
                  <a:gd name="connsiteY4" fmla="*/ 62389 h 295275"/>
                  <a:gd name="connsiteX5" fmla="*/ 232886 w 295275"/>
                  <a:gd name="connsiteY5" fmla="*/ 33814 h 295275"/>
                  <a:gd name="connsiteX6" fmla="*/ 220504 w 295275"/>
                  <a:gd name="connsiteY6" fmla="*/ 32861 h 295275"/>
                  <a:gd name="connsiteX7" fmla="*/ 203359 w 295275"/>
                  <a:gd name="connsiteY7" fmla="*/ 45244 h 295275"/>
                  <a:gd name="connsiteX8" fmla="*/ 180499 w 295275"/>
                  <a:gd name="connsiteY8" fmla="*/ 35719 h 295275"/>
                  <a:gd name="connsiteX9" fmla="*/ 176689 w 295275"/>
                  <a:gd name="connsiteY9" fmla="*/ 14764 h 295275"/>
                  <a:gd name="connsiteX10" fmla="*/ 167164 w 295275"/>
                  <a:gd name="connsiteY10" fmla="*/ 7144 h 295275"/>
                  <a:gd name="connsiteX11" fmla="*/ 126206 w 295275"/>
                  <a:gd name="connsiteY11" fmla="*/ 7144 h 295275"/>
                  <a:gd name="connsiteX12" fmla="*/ 116681 w 295275"/>
                  <a:gd name="connsiteY12" fmla="*/ 14764 h 295275"/>
                  <a:gd name="connsiteX13" fmla="*/ 112871 w 295275"/>
                  <a:gd name="connsiteY13" fmla="*/ 35719 h 295275"/>
                  <a:gd name="connsiteX14" fmla="*/ 90011 w 295275"/>
                  <a:gd name="connsiteY14" fmla="*/ 45244 h 295275"/>
                  <a:gd name="connsiteX15" fmla="*/ 74771 w 295275"/>
                  <a:gd name="connsiteY15" fmla="*/ 32861 h 295275"/>
                  <a:gd name="connsiteX16" fmla="*/ 62389 w 295275"/>
                  <a:gd name="connsiteY16" fmla="*/ 33814 h 295275"/>
                  <a:gd name="connsiteX17" fmla="*/ 33814 w 295275"/>
                  <a:gd name="connsiteY17" fmla="*/ 62389 h 295275"/>
                  <a:gd name="connsiteX18" fmla="*/ 32861 w 295275"/>
                  <a:gd name="connsiteY18" fmla="*/ 74771 h 295275"/>
                  <a:gd name="connsiteX19" fmla="*/ 45244 w 295275"/>
                  <a:gd name="connsiteY19" fmla="*/ 91916 h 295275"/>
                  <a:gd name="connsiteX20" fmla="*/ 35719 w 295275"/>
                  <a:gd name="connsiteY20" fmla="*/ 114776 h 295275"/>
                  <a:gd name="connsiteX21" fmla="*/ 14764 w 295275"/>
                  <a:gd name="connsiteY21" fmla="*/ 118586 h 295275"/>
                  <a:gd name="connsiteX22" fmla="*/ 7144 w 295275"/>
                  <a:gd name="connsiteY22" fmla="*/ 128111 h 295275"/>
                  <a:gd name="connsiteX23" fmla="*/ 7144 w 295275"/>
                  <a:gd name="connsiteY23" fmla="*/ 169069 h 295275"/>
                  <a:gd name="connsiteX24" fmla="*/ 14764 w 295275"/>
                  <a:gd name="connsiteY24" fmla="*/ 178594 h 295275"/>
                  <a:gd name="connsiteX25" fmla="*/ 34766 w 295275"/>
                  <a:gd name="connsiteY25" fmla="*/ 182404 h 295275"/>
                  <a:gd name="connsiteX26" fmla="*/ 44291 w 295275"/>
                  <a:gd name="connsiteY26" fmla="*/ 205264 h 295275"/>
                  <a:gd name="connsiteX27" fmla="*/ 31909 w 295275"/>
                  <a:gd name="connsiteY27" fmla="*/ 221456 h 295275"/>
                  <a:gd name="connsiteX28" fmla="*/ 32861 w 295275"/>
                  <a:gd name="connsiteY28" fmla="*/ 233839 h 295275"/>
                  <a:gd name="connsiteX29" fmla="*/ 62389 w 295275"/>
                  <a:gd name="connsiteY29" fmla="*/ 263366 h 295275"/>
                  <a:gd name="connsiteX30" fmla="*/ 74771 w 295275"/>
                  <a:gd name="connsiteY30" fmla="*/ 264319 h 295275"/>
                  <a:gd name="connsiteX31" fmla="*/ 91916 w 295275"/>
                  <a:gd name="connsiteY31" fmla="*/ 251936 h 295275"/>
                  <a:gd name="connsiteX32" fmla="*/ 114776 w 295275"/>
                  <a:gd name="connsiteY32" fmla="*/ 261461 h 295275"/>
                  <a:gd name="connsiteX33" fmla="*/ 118586 w 295275"/>
                  <a:gd name="connsiteY33" fmla="*/ 282416 h 295275"/>
                  <a:gd name="connsiteX34" fmla="*/ 128111 w 295275"/>
                  <a:gd name="connsiteY34" fmla="*/ 290036 h 295275"/>
                  <a:gd name="connsiteX35" fmla="*/ 169069 w 295275"/>
                  <a:gd name="connsiteY35" fmla="*/ 290036 h 295275"/>
                  <a:gd name="connsiteX36" fmla="*/ 178594 w 295275"/>
                  <a:gd name="connsiteY36" fmla="*/ 282416 h 295275"/>
                  <a:gd name="connsiteX37" fmla="*/ 182404 w 295275"/>
                  <a:gd name="connsiteY37" fmla="*/ 261461 h 295275"/>
                  <a:gd name="connsiteX38" fmla="*/ 204311 w 295275"/>
                  <a:gd name="connsiteY38" fmla="*/ 251936 h 295275"/>
                  <a:gd name="connsiteX39" fmla="*/ 221456 w 295275"/>
                  <a:gd name="connsiteY39" fmla="*/ 264319 h 295275"/>
                  <a:gd name="connsiteX40" fmla="*/ 233839 w 295275"/>
                  <a:gd name="connsiteY40" fmla="*/ 263366 h 295275"/>
                  <a:gd name="connsiteX41" fmla="*/ 263366 w 295275"/>
                  <a:gd name="connsiteY41" fmla="*/ 233839 h 295275"/>
                  <a:gd name="connsiteX42" fmla="*/ 264319 w 295275"/>
                  <a:gd name="connsiteY42" fmla="*/ 221456 h 295275"/>
                  <a:gd name="connsiteX43" fmla="*/ 251936 w 295275"/>
                  <a:gd name="connsiteY43" fmla="*/ 204311 h 295275"/>
                  <a:gd name="connsiteX44" fmla="*/ 261461 w 295275"/>
                  <a:gd name="connsiteY44" fmla="*/ 181451 h 295275"/>
                  <a:gd name="connsiteX45" fmla="*/ 282416 w 295275"/>
                  <a:gd name="connsiteY45" fmla="*/ 177641 h 295275"/>
                  <a:gd name="connsiteX46" fmla="*/ 290036 w 295275"/>
                  <a:gd name="connsiteY46" fmla="*/ 168116 h 295275"/>
                  <a:gd name="connsiteX47" fmla="*/ 290036 w 295275"/>
                  <a:gd name="connsiteY47" fmla="*/ 127159 h 295275"/>
                  <a:gd name="connsiteX48" fmla="*/ 281464 w 295275"/>
                  <a:gd name="connsiteY48" fmla="*/ 118586 h 295275"/>
                  <a:gd name="connsiteX49" fmla="*/ 148114 w 295275"/>
                  <a:gd name="connsiteY49" fmla="*/ 210026 h 295275"/>
                  <a:gd name="connsiteX50" fmla="*/ 86201 w 295275"/>
                  <a:gd name="connsiteY50" fmla="*/ 148114 h 295275"/>
                  <a:gd name="connsiteX51" fmla="*/ 148114 w 295275"/>
                  <a:gd name="connsiteY51" fmla="*/ 86201 h 295275"/>
                  <a:gd name="connsiteX52" fmla="*/ 210026 w 295275"/>
                  <a:gd name="connsiteY52" fmla="*/ 148114 h 295275"/>
                  <a:gd name="connsiteX53" fmla="*/ 148114 w 295275"/>
                  <a:gd name="connsiteY53" fmla="*/ 210026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5275" h="295275">
                    <a:moveTo>
                      <a:pt x="281464" y="118586"/>
                    </a:moveTo>
                    <a:lnTo>
                      <a:pt x="260509" y="114776"/>
                    </a:lnTo>
                    <a:cubicBezTo>
                      <a:pt x="258604" y="107156"/>
                      <a:pt x="254794" y="99536"/>
                      <a:pt x="250984" y="91916"/>
                    </a:cubicBezTo>
                    <a:lnTo>
                      <a:pt x="263366" y="74771"/>
                    </a:lnTo>
                    <a:cubicBezTo>
                      <a:pt x="266224" y="70961"/>
                      <a:pt x="265271" y="66199"/>
                      <a:pt x="262414" y="62389"/>
                    </a:cubicBezTo>
                    <a:lnTo>
                      <a:pt x="232886" y="33814"/>
                    </a:lnTo>
                    <a:cubicBezTo>
                      <a:pt x="230029" y="30956"/>
                      <a:pt x="224314" y="30004"/>
                      <a:pt x="220504" y="32861"/>
                    </a:cubicBezTo>
                    <a:lnTo>
                      <a:pt x="203359" y="45244"/>
                    </a:lnTo>
                    <a:cubicBezTo>
                      <a:pt x="196691" y="41434"/>
                      <a:pt x="189071" y="38576"/>
                      <a:pt x="180499" y="35719"/>
                    </a:cubicBezTo>
                    <a:lnTo>
                      <a:pt x="176689" y="14764"/>
                    </a:lnTo>
                    <a:cubicBezTo>
                      <a:pt x="175736" y="10001"/>
                      <a:pt x="171926" y="7144"/>
                      <a:pt x="167164" y="7144"/>
                    </a:cubicBezTo>
                    <a:lnTo>
                      <a:pt x="126206" y="7144"/>
                    </a:lnTo>
                    <a:cubicBezTo>
                      <a:pt x="121444" y="7144"/>
                      <a:pt x="117634" y="10954"/>
                      <a:pt x="116681" y="14764"/>
                    </a:cubicBezTo>
                    <a:lnTo>
                      <a:pt x="112871" y="35719"/>
                    </a:lnTo>
                    <a:cubicBezTo>
                      <a:pt x="105251" y="37624"/>
                      <a:pt x="97631" y="41434"/>
                      <a:pt x="90011" y="45244"/>
                    </a:cubicBezTo>
                    <a:lnTo>
                      <a:pt x="74771" y="32861"/>
                    </a:lnTo>
                    <a:cubicBezTo>
                      <a:pt x="70961" y="30004"/>
                      <a:pt x="66199" y="30956"/>
                      <a:pt x="62389" y="33814"/>
                    </a:cubicBezTo>
                    <a:lnTo>
                      <a:pt x="33814" y="62389"/>
                    </a:lnTo>
                    <a:cubicBezTo>
                      <a:pt x="30956" y="65246"/>
                      <a:pt x="30004" y="70961"/>
                      <a:pt x="32861" y="74771"/>
                    </a:cubicBezTo>
                    <a:lnTo>
                      <a:pt x="45244" y="91916"/>
                    </a:lnTo>
                    <a:cubicBezTo>
                      <a:pt x="41434" y="99536"/>
                      <a:pt x="38576" y="106204"/>
                      <a:pt x="35719" y="114776"/>
                    </a:cubicBezTo>
                    <a:lnTo>
                      <a:pt x="14764" y="118586"/>
                    </a:lnTo>
                    <a:cubicBezTo>
                      <a:pt x="10001" y="119539"/>
                      <a:pt x="7144" y="123349"/>
                      <a:pt x="7144" y="128111"/>
                    </a:cubicBezTo>
                    <a:lnTo>
                      <a:pt x="7144" y="169069"/>
                    </a:lnTo>
                    <a:cubicBezTo>
                      <a:pt x="7144" y="173831"/>
                      <a:pt x="10954" y="177641"/>
                      <a:pt x="14764" y="178594"/>
                    </a:cubicBezTo>
                    <a:lnTo>
                      <a:pt x="34766" y="182404"/>
                    </a:lnTo>
                    <a:cubicBezTo>
                      <a:pt x="37624" y="190024"/>
                      <a:pt x="40481" y="197644"/>
                      <a:pt x="44291" y="205264"/>
                    </a:cubicBezTo>
                    <a:lnTo>
                      <a:pt x="31909" y="221456"/>
                    </a:lnTo>
                    <a:cubicBezTo>
                      <a:pt x="29051" y="225266"/>
                      <a:pt x="30004" y="230029"/>
                      <a:pt x="32861" y="233839"/>
                    </a:cubicBezTo>
                    <a:lnTo>
                      <a:pt x="62389" y="263366"/>
                    </a:lnTo>
                    <a:cubicBezTo>
                      <a:pt x="65246" y="266224"/>
                      <a:pt x="70961" y="267176"/>
                      <a:pt x="74771" y="264319"/>
                    </a:cubicBezTo>
                    <a:lnTo>
                      <a:pt x="91916" y="251936"/>
                    </a:lnTo>
                    <a:cubicBezTo>
                      <a:pt x="99536" y="255746"/>
                      <a:pt x="107156" y="258604"/>
                      <a:pt x="114776" y="261461"/>
                    </a:cubicBezTo>
                    <a:lnTo>
                      <a:pt x="118586" y="282416"/>
                    </a:lnTo>
                    <a:cubicBezTo>
                      <a:pt x="119539" y="287179"/>
                      <a:pt x="123349" y="290036"/>
                      <a:pt x="128111" y="290036"/>
                    </a:cubicBezTo>
                    <a:lnTo>
                      <a:pt x="169069" y="290036"/>
                    </a:lnTo>
                    <a:cubicBezTo>
                      <a:pt x="173831" y="290036"/>
                      <a:pt x="177641" y="286226"/>
                      <a:pt x="178594" y="282416"/>
                    </a:cubicBezTo>
                    <a:lnTo>
                      <a:pt x="182404" y="261461"/>
                    </a:lnTo>
                    <a:cubicBezTo>
                      <a:pt x="190024" y="258604"/>
                      <a:pt x="197644" y="255746"/>
                      <a:pt x="204311" y="251936"/>
                    </a:cubicBezTo>
                    <a:lnTo>
                      <a:pt x="221456" y="264319"/>
                    </a:lnTo>
                    <a:cubicBezTo>
                      <a:pt x="225266" y="267176"/>
                      <a:pt x="230029" y="266224"/>
                      <a:pt x="233839" y="263366"/>
                    </a:cubicBezTo>
                    <a:lnTo>
                      <a:pt x="263366" y="233839"/>
                    </a:lnTo>
                    <a:cubicBezTo>
                      <a:pt x="266224" y="230981"/>
                      <a:pt x="267176" y="225266"/>
                      <a:pt x="264319" y="221456"/>
                    </a:cubicBezTo>
                    <a:lnTo>
                      <a:pt x="251936" y="204311"/>
                    </a:lnTo>
                    <a:cubicBezTo>
                      <a:pt x="255746" y="196691"/>
                      <a:pt x="258604" y="190024"/>
                      <a:pt x="261461" y="181451"/>
                    </a:cubicBezTo>
                    <a:lnTo>
                      <a:pt x="282416" y="177641"/>
                    </a:lnTo>
                    <a:cubicBezTo>
                      <a:pt x="287179" y="176689"/>
                      <a:pt x="290036" y="172879"/>
                      <a:pt x="290036" y="168116"/>
                    </a:cubicBezTo>
                    <a:lnTo>
                      <a:pt x="290036" y="127159"/>
                    </a:lnTo>
                    <a:cubicBezTo>
                      <a:pt x="289084" y="123349"/>
                      <a:pt x="285274" y="119539"/>
                      <a:pt x="281464" y="118586"/>
                    </a:cubicBezTo>
                    <a:close/>
                    <a:moveTo>
                      <a:pt x="148114" y="210026"/>
                    </a:moveTo>
                    <a:cubicBezTo>
                      <a:pt x="113824" y="210026"/>
                      <a:pt x="86201" y="182404"/>
                      <a:pt x="86201" y="148114"/>
                    </a:cubicBezTo>
                    <a:cubicBezTo>
                      <a:pt x="86201" y="113824"/>
                      <a:pt x="113824" y="86201"/>
                      <a:pt x="148114" y="86201"/>
                    </a:cubicBezTo>
                    <a:cubicBezTo>
                      <a:pt x="182404" y="86201"/>
                      <a:pt x="210026" y="113824"/>
                      <a:pt x="210026" y="148114"/>
                    </a:cubicBezTo>
                    <a:cubicBezTo>
                      <a:pt x="209074" y="182404"/>
                      <a:pt x="181451" y="210026"/>
                      <a:pt x="148114" y="210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4" name="Rectangle 63">
            <a:extLst>
              <a:ext uri="{FF2B5EF4-FFF2-40B4-BE49-F238E27FC236}">
                <a16:creationId xmlns:a16="http://schemas.microsoft.com/office/drawing/2014/main" id="{13481FF8-CA7E-4259-AFC6-EB0C9F3D626E}"/>
              </a:ext>
            </a:extLst>
          </p:cNvPr>
          <p:cNvSpPr/>
          <p:nvPr/>
        </p:nvSpPr>
        <p:spPr>
          <a:xfrm>
            <a:off x="11612283" y="6474991"/>
            <a:ext cx="579718"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8559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4D5AB7B-774E-40FB-BF89-6329B46A1F2C}"/>
              </a:ext>
            </a:extLst>
          </p:cNvPr>
          <p:cNvPicPr>
            <a:picLocks noGrp="1" noChangeAspect="1"/>
          </p:cNvPicPr>
          <p:nvPr>
            <p:ph type="pic" sz="quarter" idx="13"/>
          </p:nvPr>
        </p:nvPicPr>
        <p:blipFill>
          <a:blip r:embed="rId2" cstate="screen">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7" name="Rectangle 6">
            <a:extLst>
              <a:ext uri="{FF2B5EF4-FFF2-40B4-BE49-F238E27FC236}">
                <a16:creationId xmlns:a16="http://schemas.microsoft.com/office/drawing/2014/main" id="{0DC9C10B-6F26-4247-8761-7ECC89B89557}"/>
              </a:ext>
            </a:extLst>
          </p:cNvPr>
          <p:cNvSpPr/>
          <p:nvPr/>
        </p:nvSpPr>
        <p:spPr>
          <a:xfrm>
            <a:off x="0" y="0"/>
            <a:ext cx="5357091" cy="6858000"/>
          </a:xfrm>
          <a:prstGeom prst="rect">
            <a:avLst/>
          </a:prstGeom>
          <a:solidFill>
            <a:schemeClr val="tx2">
              <a:lumMod val="85000"/>
              <a:lumOff val="1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14A444BD-9CE5-4225-80AF-2F785B9BBFCB}"/>
              </a:ext>
            </a:extLst>
          </p:cNvPr>
          <p:cNvSpPr txBox="1"/>
          <p:nvPr/>
        </p:nvSpPr>
        <p:spPr>
          <a:xfrm>
            <a:off x="817136" y="2151728"/>
            <a:ext cx="410882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000" b="1" i="0" u="none" strike="noStrike" kern="1200" cap="none" spc="0" normalizeH="0" baseline="0" noProof="0" dirty="0">
                <a:ln>
                  <a:noFill/>
                </a:ln>
                <a:solidFill>
                  <a:srgbClr val="FFFFFF"/>
                </a:solidFill>
                <a:effectLst/>
                <a:uLnTx/>
                <a:uFillTx/>
                <a:latin typeface="Calibri" panose="020F0502020204030204" pitchFamily="34" charset="0"/>
                <a:ea typeface="Cambria" panose="02040503050406030204" pitchFamily="18" charset="0"/>
                <a:cs typeface="Calibri" panose="020F0502020204030204" pitchFamily="34" charset="0"/>
              </a:rPr>
              <a:t>Our Initial Problem Statement</a:t>
            </a:r>
          </a:p>
        </p:txBody>
      </p:sp>
      <p:grpSp>
        <p:nvGrpSpPr>
          <p:cNvPr id="10" name="Group 9">
            <a:extLst>
              <a:ext uri="{FF2B5EF4-FFF2-40B4-BE49-F238E27FC236}">
                <a16:creationId xmlns:a16="http://schemas.microsoft.com/office/drawing/2014/main" id="{89A545AF-2FA5-44FA-9450-773DA5E1F3BF}"/>
              </a:ext>
            </a:extLst>
          </p:cNvPr>
          <p:cNvGrpSpPr/>
          <p:nvPr/>
        </p:nvGrpSpPr>
        <p:grpSpPr>
          <a:xfrm>
            <a:off x="5785413" y="581374"/>
            <a:ext cx="5608300" cy="5785232"/>
            <a:chOff x="5785413" y="581374"/>
            <a:chExt cx="5608300" cy="5785232"/>
          </a:xfrm>
        </p:grpSpPr>
        <p:grpSp>
          <p:nvGrpSpPr>
            <p:cNvPr id="11" name="Group 10">
              <a:extLst>
                <a:ext uri="{FF2B5EF4-FFF2-40B4-BE49-F238E27FC236}">
                  <a16:creationId xmlns:a16="http://schemas.microsoft.com/office/drawing/2014/main" id="{7CFC2C3E-2E3A-401D-A9F9-1A3CE23C8DA0}"/>
                </a:ext>
              </a:extLst>
            </p:cNvPr>
            <p:cNvGrpSpPr/>
            <p:nvPr/>
          </p:nvGrpSpPr>
          <p:grpSpPr>
            <a:xfrm>
              <a:off x="5785413" y="2794282"/>
              <a:ext cx="5608300" cy="1269435"/>
              <a:chOff x="5785413" y="2794282"/>
              <a:chExt cx="5608300" cy="1269435"/>
            </a:xfrm>
          </p:grpSpPr>
          <p:sp>
            <p:nvSpPr>
              <p:cNvPr id="30" name="Rectangle 29">
                <a:extLst>
                  <a:ext uri="{FF2B5EF4-FFF2-40B4-BE49-F238E27FC236}">
                    <a16:creationId xmlns:a16="http://schemas.microsoft.com/office/drawing/2014/main" id="{1FAA1DB1-30FB-4F70-83A7-A1673BF0FAEB}"/>
                  </a:ext>
                </a:extLst>
              </p:cNvPr>
              <p:cNvSpPr/>
              <p:nvPr/>
            </p:nvSpPr>
            <p:spPr>
              <a:xfrm>
                <a:off x="5785413" y="2925751"/>
                <a:ext cx="5608300" cy="1137966"/>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31" name="Group 30">
                <a:extLst>
                  <a:ext uri="{FF2B5EF4-FFF2-40B4-BE49-F238E27FC236}">
                    <a16:creationId xmlns:a16="http://schemas.microsoft.com/office/drawing/2014/main" id="{75008240-BB46-4F17-8364-8964AE74F823}"/>
                  </a:ext>
                </a:extLst>
              </p:cNvPr>
              <p:cNvGrpSpPr/>
              <p:nvPr/>
            </p:nvGrpSpPr>
            <p:grpSpPr>
              <a:xfrm>
                <a:off x="5939580" y="2794282"/>
                <a:ext cx="5369534" cy="1027172"/>
                <a:chOff x="5939580" y="2794282"/>
                <a:chExt cx="5369534" cy="1027172"/>
              </a:xfrm>
            </p:grpSpPr>
            <p:sp>
              <p:nvSpPr>
                <p:cNvPr id="37" name="TextBox 36">
                  <a:extLst>
                    <a:ext uri="{FF2B5EF4-FFF2-40B4-BE49-F238E27FC236}">
                      <a16:creationId xmlns:a16="http://schemas.microsoft.com/office/drawing/2014/main" id="{C3861B8E-62FA-4E92-8387-05B3A6D4E5AC}"/>
                    </a:ext>
                  </a:extLst>
                </p:cNvPr>
                <p:cNvSpPr txBox="1"/>
                <p:nvPr/>
              </p:nvSpPr>
              <p:spPr>
                <a:xfrm>
                  <a:off x="7051350" y="2925751"/>
                  <a:ext cx="4257764" cy="707886"/>
                </a:xfrm>
                <a:prstGeom prst="rect">
                  <a:avLst/>
                </a:prstGeom>
                <a:noFill/>
                <a:ln>
                  <a:noFill/>
                </a:ln>
              </p:spPr>
              <p:txBody>
                <a:bodyPr wrap="square" rtlCol="0" anchor="ctr">
                  <a:spAutoFit/>
                </a:bodyPr>
                <a:lstStyle/>
                <a:p>
                  <a:pPr lvl="0" algn="just"/>
                  <a:r>
                    <a:rPr lang="en-US" sz="2000" b="1" dirty="0">
                      <a:solidFill>
                        <a:srgbClr val="013364"/>
                      </a:solidFill>
                      <a:latin typeface="Cambria" panose="02040503050406030204" pitchFamily="18" charset="0"/>
                      <a:ea typeface="Cambria" panose="02040503050406030204" pitchFamily="18" charset="0"/>
                    </a:rPr>
                    <a:t>How will AI &amp; ML add value to ERP Logic’s clients?</a:t>
                  </a:r>
                  <a:endParaRPr kumimoji="0" lang="en-IN" sz="2000" b="1" i="0" u="none" strike="noStrike" kern="1200" cap="none" spc="0" normalizeH="0" baseline="0" noProof="0" dirty="0">
                    <a:ln>
                      <a:noFill/>
                    </a:ln>
                    <a:solidFill>
                      <a:srgbClr val="013364"/>
                    </a:solidFill>
                    <a:effectLst/>
                    <a:uLnTx/>
                    <a:uFillTx/>
                    <a:latin typeface="Cambria" panose="02040503050406030204" pitchFamily="18" charset="0"/>
                    <a:ea typeface="Cambria" panose="02040503050406030204" pitchFamily="18" charset="0"/>
                    <a:cs typeface="+mn-cs"/>
                  </a:endParaRPr>
                </a:p>
              </p:txBody>
            </p:sp>
            <p:grpSp>
              <p:nvGrpSpPr>
                <p:cNvPr id="33" name="Group 32">
                  <a:extLst>
                    <a:ext uri="{FF2B5EF4-FFF2-40B4-BE49-F238E27FC236}">
                      <a16:creationId xmlns:a16="http://schemas.microsoft.com/office/drawing/2014/main" id="{37CD2F09-3313-4C15-89B9-286B48201C61}"/>
                    </a:ext>
                  </a:extLst>
                </p:cNvPr>
                <p:cNvGrpSpPr/>
                <p:nvPr/>
              </p:nvGrpSpPr>
              <p:grpSpPr>
                <a:xfrm>
                  <a:off x="5939580" y="2794282"/>
                  <a:ext cx="1027172" cy="1027172"/>
                  <a:chOff x="5939580" y="2794282"/>
                  <a:chExt cx="1027172" cy="1027172"/>
                </a:xfrm>
              </p:grpSpPr>
              <p:sp>
                <p:nvSpPr>
                  <p:cNvPr id="34" name="Rectangle 33">
                    <a:extLst>
                      <a:ext uri="{FF2B5EF4-FFF2-40B4-BE49-F238E27FC236}">
                        <a16:creationId xmlns:a16="http://schemas.microsoft.com/office/drawing/2014/main" id="{A4110E55-649E-4878-A0DF-60F61EC3EC18}"/>
                      </a:ext>
                    </a:extLst>
                  </p:cNvPr>
                  <p:cNvSpPr/>
                  <p:nvPr/>
                </p:nvSpPr>
                <p:spPr>
                  <a:xfrm>
                    <a:off x="5939580" y="2794282"/>
                    <a:ext cx="1027172" cy="1027172"/>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35" name="Freeform: Shape 34">
                    <a:extLst>
                      <a:ext uri="{FF2B5EF4-FFF2-40B4-BE49-F238E27FC236}">
                        <a16:creationId xmlns:a16="http://schemas.microsoft.com/office/drawing/2014/main" id="{A9079A94-EB28-4573-91BB-B64832E73BFA}"/>
                      </a:ext>
                    </a:extLst>
                  </p:cNvPr>
                  <p:cNvSpPr/>
                  <p:nvPr/>
                </p:nvSpPr>
                <p:spPr>
                  <a:xfrm>
                    <a:off x="6102865" y="2939663"/>
                    <a:ext cx="700603" cy="736410"/>
                  </a:xfrm>
                  <a:custGeom>
                    <a:avLst/>
                    <a:gdLst>
                      <a:gd name="connsiteX0" fmla="*/ 359826 w 865260"/>
                      <a:gd name="connsiteY0" fmla="*/ 808196 h 909485"/>
                      <a:gd name="connsiteX1" fmla="*/ 508644 w 865260"/>
                      <a:gd name="connsiteY1" fmla="*/ 808196 h 909485"/>
                      <a:gd name="connsiteX2" fmla="*/ 508644 w 865260"/>
                      <a:gd name="connsiteY2" fmla="*/ 831399 h 909485"/>
                      <a:gd name="connsiteX3" fmla="*/ 471687 w 865260"/>
                      <a:gd name="connsiteY3" fmla="*/ 909485 h 909485"/>
                      <a:gd name="connsiteX4" fmla="*/ 396792 w 865260"/>
                      <a:gd name="connsiteY4" fmla="*/ 909485 h 909485"/>
                      <a:gd name="connsiteX5" fmla="*/ 359826 w 865260"/>
                      <a:gd name="connsiteY5" fmla="*/ 831399 h 909485"/>
                      <a:gd name="connsiteX6" fmla="*/ 356959 w 865260"/>
                      <a:gd name="connsiteY6" fmla="*/ 424224 h 909485"/>
                      <a:gd name="connsiteX7" fmla="*/ 511816 w 865260"/>
                      <a:gd name="connsiteY7" fmla="*/ 425043 h 909485"/>
                      <a:gd name="connsiteX8" fmla="*/ 435092 w 865260"/>
                      <a:gd name="connsiteY8" fmla="*/ 557917 h 909485"/>
                      <a:gd name="connsiteX9" fmla="*/ 434244 w 865260"/>
                      <a:gd name="connsiteY9" fmla="*/ 205911 h 909485"/>
                      <a:gd name="connsiteX10" fmla="*/ 661797 w 865260"/>
                      <a:gd name="connsiteY10" fmla="*/ 433453 h 909485"/>
                      <a:gd name="connsiteX11" fmla="*/ 523141 w 865260"/>
                      <a:gd name="connsiteY11" fmla="*/ 642975 h 909485"/>
                      <a:gd name="connsiteX12" fmla="*/ 508654 w 865260"/>
                      <a:gd name="connsiteY12" fmla="*/ 664873 h 909485"/>
                      <a:gd name="connsiteX13" fmla="*/ 508654 w 865260"/>
                      <a:gd name="connsiteY13" fmla="*/ 760647 h 909485"/>
                      <a:gd name="connsiteX14" fmla="*/ 447913 w 865260"/>
                      <a:gd name="connsiteY14" fmla="*/ 760647 h 909485"/>
                      <a:gd name="connsiteX15" fmla="*/ 447913 w 865260"/>
                      <a:gd name="connsiteY15" fmla="*/ 740206 h 909485"/>
                      <a:gd name="connsiteX16" fmla="*/ 447741 w 865260"/>
                      <a:gd name="connsiteY16" fmla="*/ 590378 h 909485"/>
                      <a:gd name="connsiteX17" fmla="*/ 547049 w 865260"/>
                      <a:gd name="connsiteY17" fmla="*/ 418394 h 909485"/>
                      <a:gd name="connsiteX18" fmla="*/ 547068 w 865260"/>
                      <a:gd name="connsiteY18" fmla="*/ 404831 h 909485"/>
                      <a:gd name="connsiteX19" fmla="*/ 535352 w 865260"/>
                      <a:gd name="connsiteY19" fmla="*/ 398001 h 909485"/>
                      <a:gd name="connsiteX20" fmla="*/ 333279 w 865260"/>
                      <a:gd name="connsiteY20" fmla="*/ 396944 h 909485"/>
                      <a:gd name="connsiteX21" fmla="*/ 321440 w 865260"/>
                      <a:gd name="connsiteY21" fmla="*/ 403726 h 909485"/>
                      <a:gd name="connsiteX22" fmla="*/ 321468 w 865260"/>
                      <a:gd name="connsiteY22" fmla="*/ 417385 h 909485"/>
                      <a:gd name="connsiteX23" fmla="*/ 420567 w 865260"/>
                      <a:gd name="connsiteY23" fmla="*/ 586920 h 909485"/>
                      <a:gd name="connsiteX24" fmla="*/ 420738 w 865260"/>
                      <a:gd name="connsiteY24" fmla="*/ 740235 h 909485"/>
                      <a:gd name="connsiteX25" fmla="*/ 420738 w 865260"/>
                      <a:gd name="connsiteY25" fmla="*/ 760656 h 909485"/>
                      <a:gd name="connsiteX26" fmla="*/ 359835 w 865260"/>
                      <a:gd name="connsiteY26" fmla="*/ 760656 h 909485"/>
                      <a:gd name="connsiteX27" fmla="*/ 359835 w 865260"/>
                      <a:gd name="connsiteY27" fmla="*/ 664873 h 909485"/>
                      <a:gd name="connsiteX28" fmla="*/ 345338 w 865260"/>
                      <a:gd name="connsiteY28" fmla="*/ 642975 h 909485"/>
                      <a:gd name="connsiteX29" fmla="*/ 206702 w 865260"/>
                      <a:gd name="connsiteY29" fmla="*/ 433453 h 909485"/>
                      <a:gd name="connsiteX30" fmla="*/ 434244 w 865260"/>
                      <a:gd name="connsiteY30" fmla="*/ 205911 h 909485"/>
                      <a:gd name="connsiteX31" fmla="*/ 432635 w 865260"/>
                      <a:gd name="connsiteY31" fmla="*/ 0 h 909485"/>
                      <a:gd name="connsiteX32" fmla="*/ 495338 w 865260"/>
                      <a:gd name="connsiteY32" fmla="*/ 123444 h 909485"/>
                      <a:gd name="connsiteX33" fmla="*/ 600856 w 865260"/>
                      <a:gd name="connsiteY33" fmla="*/ 34261 h 909485"/>
                      <a:gd name="connsiteX34" fmla="*/ 608600 w 865260"/>
                      <a:gd name="connsiteY34" fmla="*/ 171240 h 909485"/>
                      <a:gd name="connsiteX35" fmla="*/ 738187 w 865260"/>
                      <a:gd name="connsiteY35" fmla="*/ 127063 h 909485"/>
                      <a:gd name="connsiteX36" fmla="*/ 694020 w 865260"/>
                      <a:gd name="connsiteY36" fmla="*/ 256670 h 909485"/>
                      <a:gd name="connsiteX37" fmla="*/ 830999 w 865260"/>
                      <a:gd name="connsiteY37" fmla="*/ 264404 h 909485"/>
                      <a:gd name="connsiteX38" fmla="*/ 741816 w 865260"/>
                      <a:gd name="connsiteY38" fmla="*/ 369932 h 909485"/>
                      <a:gd name="connsiteX39" fmla="*/ 865260 w 865260"/>
                      <a:gd name="connsiteY39" fmla="*/ 432644 h 909485"/>
                      <a:gd name="connsiteX40" fmla="*/ 741816 w 865260"/>
                      <a:gd name="connsiteY40" fmla="*/ 495338 h 909485"/>
                      <a:gd name="connsiteX41" fmla="*/ 830999 w 865260"/>
                      <a:gd name="connsiteY41" fmla="*/ 600865 h 909485"/>
                      <a:gd name="connsiteX42" fmla="*/ 694020 w 865260"/>
                      <a:gd name="connsiteY42" fmla="*/ 608590 h 909485"/>
                      <a:gd name="connsiteX43" fmla="*/ 738197 w 865260"/>
                      <a:gd name="connsiteY43" fmla="*/ 738206 h 909485"/>
                      <a:gd name="connsiteX44" fmla="*/ 608609 w 865260"/>
                      <a:gd name="connsiteY44" fmla="*/ 694039 h 909485"/>
                      <a:gd name="connsiteX45" fmla="*/ 600865 w 865260"/>
                      <a:gd name="connsiteY45" fmla="*/ 830999 h 909485"/>
                      <a:gd name="connsiteX46" fmla="*/ 556212 w 865260"/>
                      <a:gd name="connsiteY46" fmla="*/ 793270 h 909485"/>
                      <a:gd name="connsiteX47" fmla="*/ 556212 w 865260"/>
                      <a:gd name="connsiteY47" fmla="*/ 680104 h 909485"/>
                      <a:gd name="connsiteX48" fmla="*/ 662454 w 865260"/>
                      <a:gd name="connsiteY48" fmla="*/ 587092 h 909485"/>
                      <a:gd name="connsiteX49" fmla="*/ 709336 w 865260"/>
                      <a:gd name="connsiteY49" fmla="*/ 433444 h 909485"/>
                      <a:gd name="connsiteX50" fmla="*/ 687714 w 865260"/>
                      <a:gd name="connsiteY50" fmla="*/ 326364 h 909485"/>
                      <a:gd name="connsiteX51" fmla="*/ 628764 w 865260"/>
                      <a:gd name="connsiteY51" fmla="*/ 238925 h 909485"/>
                      <a:gd name="connsiteX52" fmla="*/ 541334 w 865260"/>
                      <a:gd name="connsiteY52" fmla="*/ 179975 h 909485"/>
                      <a:gd name="connsiteX53" fmla="*/ 434235 w 865260"/>
                      <a:gd name="connsiteY53" fmla="*/ 158343 h 909485"/>
                      <a:gd name="connsiteX54" fmla="*/ 327145 w 865260"/>
                      <a:gd name="connsiteY54" fmla="*/ 179975 h 909485"/>
                      <a:gd name="connsiteX55" fmla="*/ 239715 w 865260"/>
                      <a:gd name="connsiteY55" fmla="*/ 238925 h 909485"/>
                      <a:gd name="connsiteX56" fmla="*/ 180756 w 865260"/>
                      <a:gd name="connsiteY56" fmla="*/ 326364 h 909485"/>
                      <a:gd name="connsiteX57" fmla="*/ 159124 w 865260"/>
                      <a:gd name="connsiteY57" fmla="*/ 433444 h 909485"/>
                      <a:gd name="connsiteX58" fmla="*/ 206006 w 865260"/>
                      <a:gd name="connsiteY58" fmla="*/ 587092 h 909485"/>
                      <a:gd name="connsiteX59" fmla="*/ 312239 w 865260"/>
                      <a:gd name="connsiteY59" fmla="*/ 680104 h 909485"/>
                      <a:gd name="connsiteX60" fmla="*/ 312239 w 865260"/>
                      <a:gd name="connsiteY60" fmla="*/ 790565 h 909485"/>
                      <a:gd name="connsiteX61" fmla="*/ 264385 w 865260"/>
                      <a:gd name="connsiteY61" fmla="*/ 830999 h 909485"/>
                      <a:gd name="connsiteX62" fmla="*/ 256670 w 865260"/>
                      <a:gd name="connsiteY62" fmla="*/ 694039 h 909485"/>
                      <a:gd name="connsiteX63" fmla="*/ 127063 w 865260"/>
                      <a:gd name="connsiteY63" fmla="*/ 738206 h 909485"/>
                      <a:gd name="connsiteX64" fmla="*/ 171240 w 865260"/>
                      <a:gd name="connsiteY64" fmla="*/ 608600 h 909485"/>
                      <a:gd name="connsiteX65" fmla="*/ 34271 w 865260"/>
                      <a:gd name="connsiteY65" fmla="*/ 600875 h 909485"/>
                      <a:gd name="connsiteX66" fmla="*/ 123444 w 865260"/>
                      <a:gd name="connsiteY66" fmla="*/ 495347 h 909485"/>
                      <a:gd name="connsiteX67" fmla="*/ 0 w 865260"/>
                      <a:gd name="connsiteY67" fmla="*/ 432654 h 909485"/>
                      <a:gd name="connsiteX68" fmla="*/ 123444 w 865260"/>
                      <a:gd name="connsiteY68" fmla="*/ 369941 h 909485"/>
                      <a:gd name="connsiteX69" fmla="*/ 34271 w 865260"/>
                      <a:gd name="connsiteY69" fmla="*/ 264414 h 909485"/>
                      <a:gd name="connsiteX70" fmla="*/ 171240 w 865260"/>
                      <a:gd name="connsiteY70" fmla="*/ 256679 h 909485"/>
                      <a:gd name="connsiteX71" fmla="*/ 127063 w 865260"/>
                      <a:gd name="connsiteY71" fmla="*/ 127073 h 909485"/>
                      <a:gd name="connsiteX72" fmla="*/ 256679 w 865260"/>
                      <a:gd name="connsiteY72" fmla="*/ 171250 h 909485"/>
                      <a:gd name="connsiteX73" fmla="*/ 264395 w 865260"/>
                      <a:gd name="connsiteY73" fmla="*/ 34271 h 909485"/>
                      <a:gd name="connsiteX74" fmla="*/ 369922 w 865260"/>
                      <a:gd name="connsiteY74" fmla="*/ 123453 h 90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5260" h="909485">
                        <a:moveTo>
                          <a:pt x="359826" y="808196"/>
                        </a:moveTo>
                        <a:lnTo>
                          <a:pt x="508644" y="808196"/>
                        </a:lnTo>
                        <a:lnTo>
                          <a:pt x="508644" y="831399"/>
                        </a:lnTo>
                        <a:lnTo>
                          <a:pt x="471687" y="909485"/>
                        </a:lnTo>
                        <a:lnTo>
                          <a:pt x="396792" y="909485"/>
                        </a:lnTo>
                        <a:lnTo>
                          <a:pt x="359826" y="831399"/>
                        </a:lnTo>
                        <a:close/>
                        <a:moveTo>
                          <a:pt x="356959" y="424224"/>
                        </a:moveTo>
                        <a:lnTo>
                          <a:pt x="511816" y="425043"/>
                        </a:lnTo>
                        <a:lnTo>
                          <a:pt x="435092" y="557917"/>
                        </a:lnTo>
                        <a:close/>
                        <a:moveTo>
                          <a:pt x="434244" y="205911"/>
                        </a:moveTo>
                        <a:cubicBezTo>
                          <a:pt x="559698" y="205911"/>
                          <a:pt x="661797" y="307981"/>
                          <a:pt x="661797" y="433453"/>
                        </a:cubicBezTo>
                        <a:cubicBezTo>
                          <a:pt x="661797" y="524960"/>
                          <a:pt x="607361" y="607199"/>
                          <a:pt x="523141" y="642975"/>
                        </a:cubicBezTo>
                        <a:cubicBezTo>
                          <a:pt x="514359" y="646709"/>
                          <a:pt x="508654" y="655329"/>
                          <a:pt x="508654" y="664873"/>
                        </a:cubicBezTo>
                        <a:lnTo>
                          <a:pt x="508654" y="760647"/>
                        </a:lnTo>
                        <a:lnTo>
                          <a:pt x="447913" y="760647"/>
                        </a:lnTo>
                        <a:lnTo>
                          <a:pt x="447913" y="740206"/>
                        </a:lnTo>
                        <a:lnTo>
                          <a:pt x="447741" y="590378"/>
                        </a:lnTo>
                        <a:lnTo>
                          <a:pt x="547049" y="418394"/>
                        </a:lnTo>
                        <a:cubicBezTo>
                          <a:pt x="549468" y="414184"/>
                          <a:pt x="549468" y="409031"/>
                          <a:pt x="547068" y="404831"/>
                        </a:cubicBezTo>
                        <a:cubicBezTo>
                          <a:pt x="544649" y="400621"/>
                          <a:pt x="540182" y="398011"/>
                          <a:pt x="535352" y="398001"/>
                        </a:cubicBezTo>
                        <a:lnTo>
                          <a:pt x="333279" y="396944"/>
                        </a:lnTo>
                        <a:cubicBezTo>
                          <a:pt x="328403" y="396877"/>
                          <a:pt x="323878" y="399487"/>
                          <a:pt x="321440" y="403726"/>
                        </a:cubicBezTo>
                        <a:cubicBezTo>
                          <a:pt x="319001" y="407946"/>
                          <a:pt x="319011" y="413156"/>
                          <a:pt x="321468" y="417385"/>
                        </a:cubicBezTo>
                        <a:lnTo>
                          <a:pt x="420567" y="586920"/>
                        </a:lnTo>
                        <a:lnTo>
                          <a:pt x="420738" y="740235"/>
                        </a:lnTo>
                        <a:lnTo>
                          <a:pt x="420738" y="760656"/>
                        </a:lnTo>
                        <a:lnTo>
                          <a:pt x="359835" y="760656"/>
                        </a:lnTo>
                        <a:lnTo>
                          <a:pt x="359835" y="664873"/>
                        </a:lnTo>
                        <a:cubicBezTo>
                          <a:pt x="359835" y="655329"/>
                          <a:pt x="354120" y="646709"/>
                          <a:pt x="345338" y="642975"/>
                        </a:cubicBezTo>
                        <a:cubicBezTo>
                          <a:pt x="261128" y="607199"/>
                          <a:pt x="206702" y="524960"/>
                          <a:pt x="206702" y="433453"/>
                        </a:cubicBezTo>
                        <a:cubicBezTo>
                          <a:pt x="206702" y="307981"/>
                          <a:pt x="308781" y="205911"/>
                          <a:pt x="434244" y="205911"/>
                        </a:cubicBezTo>
                        <a:close/>
                        <a:moveTo>
                          <a:pt x="432635" y="0"/>
                        </a:moveTo>
                        <a:lnTo>
                          <a:pt x="495338" y="123444"/>
                        </a:lnTo>
                        <a:lnTo>
                          <a:pt x="600856" y="34261"/>
                        </a:lnTo>
                        <a:lnTo>
                          <a:pt x="608600" y="171240"/>
                        </a:lnTo>
                        <a:lnTo>
                          <a:pt x="738187" y="127063"/>
                        </a:lnTo>
                        <a:lnTo>
                          <a:pt x="694020" y="256670"/>
                        </a:lnTo>
                        <a:lnTo>
                          <a:pt x="830999" y="264404"/>
                        </a:lnTo>
                        <a:lnTo>
                          <a:pt x="741816" y="369932"/>
                        </a:lnTo>
                        <a:lnTo>
                          <a:pt x="865260" y="432644"/>
                        </a:lnTo>
                        <a:lnTo>
                          <a:pt x="741816" y="495338"/>
                        </a:lnTo>
                        <a:lnTo>
                          <a:pt x="830999" y="600865"/>
                        </a:lnTo>
                        <a:lnTo>
                          <a:pt x="694020" y="608590"/>
                        </a:lnTo>
                        <a:lnTo>
                          <a:pt x="738197" y="738206"/>
                        </a:lnTo>
                        <a:lnTo>
                          <a:pt x="608609" y="694039"/>
                        </a:lnTo>
                        <a:lnTo>
                          <a:pt x="600865" y="830999"/>
                        </a:lnTo>
                        <a:lnTo>
                          <a:pt x="556212" y="793270"/>
                        </a:lnTo>
                        <a:lnTo>
                          <a:pt x="556212" y="680104"/>
                        </a:lnTo>
                        <a:cubicBezTo>
                          <a:pt x="599037" y="658911"/>
                          <a:pt x="635536" y="627011"/>
                          <a:pt x="662454" y="587092"/>
                        </a:cubicBezTo>
                        <a:cubicBezTo>
                          <a:pt x="693134" y="541629"/>
                          <a:pt x="709336" y="488489"/>
                          <a:pt x="709336" y="433444"/>
                        </a:cubicBezTo>
                        <a:cubicBezTo>
                          <a:pt x="709336" y="396316"/>
                          <a:pt x="702059" y="360292"/>
                          <a:pt x="687714" y="326364"/>
                        </a:cubicBezTo>
                        <a:cubicBezTo>
                          <a:pt x="673855" y="293598"/>
                          <a:pt x="654005" y="264176"/>
                          <a:pt x="628764" y="238925"/>
                        </a:cubicBezTo>
                        <a:cubicBezTo>
                          <a:pt x="603504" y="213674"/>
                          <a:pt x="574100" y="193834"/>
                          <a:pt x="541334" y="179975"/>
                        </a:cubicBezTo>
                        <a:cubicBezTo>
                          <a:pt x="507397" y="165630"/>
                          <a:pt x="471363" y="158343"/>
                          <a:pt x="434235" y="158343"/>
                        </a:cubicBezTo>
                        <a:cubicBezTo>
                          <a:pt x="397107" y="158343"/>
                          <a:pt x="361064" y="165630"/>
                          <a:pt x="327145" y="179975"/>
                        </a:cubicBezTo>
                        <a:cubicBezTo>
                          <a:pt x="294389" y="193834"/>
                          <a:pt x="264957" y="213674"/>
                          <a:pt x="239715" y="238925"/>
                        </a:cubicBezTo>
                        <a:cubicBezTo>
                          <a:pt x="214465" y="264176"/>
                          <a:pt x="194624" y="293598"/>
                          <a:pt x="180756" y="326364"/>
                        </a:cubicBezTo>
                        <a:cubicBezTo>
                          <a:pt x="166411" y="360292"/>
                          <a:pt x="159124" y="396316"/>
                          <a:pt x="159124" y="433444"/>
                        </a:cubicBezTo>
                        <a:cubicBezTo>
                          <a:pt x="159124" y="488489"/>
                          <a:pt x="175336" y="541620"/>
                          <a:pt x="206006" y="587092"/>
                        </a:cubicBezTo>
                        <a:cubicBezTo>
                          <a:pt x="232924" y="627002"/>
                          <a:pt x="269443" y="658911"/>
                          <a:pt x="312239" y="680104"/>
                        </a:cubicBezTo>
                        <a:lnTo>
                          <a:pt x="312239" y="790565"/>
                        </a:lnTo>
                        <a:lnTo>
                          <a:pt x="264385" y="830999"/>
                        </a:lnTo>
                        <a:lnTo>
                          <a:pt x="256670" y="694039"/>
                        </a:lnTo>
                        <a:lnTo>
                          <a:pt x="127063" y="738206"/>
                        </a:lnTo>
                        <a:lnTo>
                          <a:pt x="171240" y="608600"/>
                        </a:lnTo>
                        <a:lnTo>
                          <a:pt x="34271" y="600875"/>
                        </a:lnTo>
                        <a:lnTo>
                          <a:pt x="123444" y="495347"/>
                        </a:lnTo>
                        <a:lnTo>
                          <a:pt x="0" y="432654"/>
                        </a:lnTo>
                        <a:lnTo>
                          <a:pt x="123444" y="369941"/>
                        </a:lnTo>
                        <a:lnTo>
                          <a:pt x="34271" y="264414"/>
                        </a:lnTo>
                        <a:lnTo>
                          <a:pt x="171240" y="256679"/>
                        </a:lnTo>
                        <a:lnTo>
                          <a:pt x="127063" y="127073"/>
                        </a:lnTo>
                        <a:lnTo>
                          <a:pt x="256679" y="171250"/>
                        </a:lnTo>
                        <a:lnTo>
                          <a:pt x="264395" y="34271"/>
                        </a:lnTo>
                        <a:lnTo>
                          <a:pt x="369922" y="123453"/>
                        </a:ln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grpSp>
        </p:grpSp>
        <p:grpSp>
          <p:nvGrpSpPr>
            <p:cNvPr id="12" name="Group 11">
              <a:extLst>
                <a:ext uri="{FF2B5EF4-FFF2-40B4-BE49-F238E27FC236}">
                  <a16:creationId xmlns:a16="http://schemas.microsoft.com/office/drawing/2014/main" id="{93F8CCAC-A55E-4AF1-B8CB-AE5F1A1B6735}"/>
                </a:ext>
              </a:extLst>
            </p:cNvPr>
            <p:cNvGrpSpPr/>
            <p:nvPr/>
          </p:nvGrpSpPr>
          <p:grpSpPr>
            <a:xfrm>
              <a:off x="5785413" y="5097171"/>
              <a:ext cx="5608300" cy="1269435"/>
              <a:chOff x="5785413" y="5097171"/>
              <a:chExt cx="5608300" cy="1269435"/>
            </a:xfrm>
          </p:grpSpPr>
          <p:sp>
            <p:nvSpPr>
              <p:cNvPr id="22" name="Rectangle 21">
                <a:extLst>
                  <a:ext uri="{FF2B5EF4-FFF2-40B4-BE49-F238E27FC236}">
                    <a16:creationId xmlns:a16="http://schemas.microsoft.com/office/drawing/2014/main" id="{C58E161F-A15F-4678-A53D-CEB4E4D9AC30}"/>
                  </a:ext>
                </a:extLst>
              </p:cNvPr>
              <p:cNvSpPr/>
              <p:nvPr/>
            </p:nvSpPr>
            <p:spPr>
              <a:xfrm>
                <a:off x="5785413" y="5228640"/>
                <a:ext cx="5608300" cy="1137966"/>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23" name="Group 22">
                <a:extLst>
                  <a:ext uri="{FF2B5EF4-FFF2-40B4-BE49-F238E27FC236}">
                    <a16:creationId xmlns:a16="http://schemas.microsoft.com/office/drawing/2014/main" id="{3C18500F-3FB4-4798-83D3-E17546D08429}"/>
                  </a:ext>
                </a:extLst>
              </p:cNvPr>
              <p:cNvGrpSpPr/>
              <p:nvPr/>
            </p:nvGrpSpPr>
            <p:grpSpPr>
              <a:xfrm>
                <a:off x="5939580" y="5097171"/>
                <a:ext cx="5349104" cy="1027172"/>
                <a:chOff x="5939580" y="5097171"/>
                <a:chExt cx="5349104" cy="1027172"/>
              </a:xfrm>
            </p:grpSpPr>
            <p:sp>
              <p:nvSpPr>
                <p:cNvPr id="29" name="TextBox 28">
                  <a:extLst>
                    <a:ext uri="{FF2B5EF4-FFF2-40B4-BE49-F238E27FC236}">
                      <a16:creationId xmlns:a16="http://schemas.microsoft.com/office/drawing/2014/main" id="{72E58261-4F98-4B49-B449-01EF43AFB27C}"/>
                    </a:ext>
                  </a:extLst>
                </p:cNvPr>
                <p:cNvSpPr txBox="1"/>
                <p:nvPr/>
              </p:nvSpPr>
              <p:spPr>
                <a:xfrm>
                  <a:off x="7030920" y="5228640"/>
                  <a:ext cx="4257764" cy="707886"/>
                </a:xfrm>
                <a:prstGeom prst="rect">
                  <a:avLst/>
                </a:prstGeom>
                <a:noFill/>
                <a:ln>
                  <a:no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000" b="1" dirty="0">
                      <a:solidFill>
                        <a:srgbClr val="428BCA"/>
                      </a:solidFill>
                      <a:latin typeface="Cambria" panose="02040503050406030204" pitchFamily="18" charset="0"/>
                      <a:ea typeface="Cambria" panose="02040503050406030204" pitchFamily="18" charset="0"/>
                    </a:rPr>
                    <a:t>Learn new skills while building the strategy to build AI &amp; ML solution</a:t>
                  </a:r>
                  <a:endParaRPr kumimoji="0" lang="en-IN" sz="2000" b="1" i="0" u="none" strike="noStrike" kern="1200" cap="none" spc="0" normalizeH="0" baseline="0" noProof="0" dirty="0">
                    <a:ln>
                      <a:noFill/>
                    </a:ln>
                    <a:solidFill>
                      <a:srgbClr val="428BCA"/>
                    </a:solidFill>
                    <a:effectLst/>
                    <a:uLnTx/>
                    <a:uFillTx/>
                    <a:latin typeface="Cambria" panose="02040503050406030204" pitchFamily="18" charset="0"/>
                    <a:ea typeface="Cambria" panose="02040503050406030204" pitchFamily="18" charset="0"/>
                    <a:cs typeface="+mn-cs"/>
                  </a:endParaRPr>
                </a:p>
              </p:txBody>
            </p:sp>
            <p:grpSp>
              <p:nvGrpSpPr>
                <p:cNvPr id="25" name="Group 24">
                  <a:extLst>
                    <a:ext uri="{FF2B5EF4-FFF2-40B4-BE49-F238E27FC236}">
                      <a16:creationId xmlns:a16="http://schemas.microsoft.com/office/drawing/2014/main" id="{E32F1AE7-831A-4E6A-871B-8CD0BA2072B2}"/>
                    </a:ext>
                  </a:extLst>
                </p:cNvPr>
                <p:cNvGrpSpPr/>
                <p:nvPr/>
              </p:nvGrpSpPr>
              <p:grpSpPr>
                <a:xfrm>
                  <a:off x="5939580" y="5097171"/>
                  <a:ext cx="1027172" cy="1027172"/>
                  <a:chOff x="5939580" y="5097171"/>
                  <a:chExt cx="1027172" cy="1027172"/>
                </a:xfrm>
              </p:grpSpPr>
              <p:sp>
                <p:nvSpPr>
                  <p:cNvPr id="26" name="Rectangle 25">
                    <a:extLst>
                      <a:ext uri="{FF2B5EF4-FFF2-40B4-BE49-F238E27FC236}">
                        <a16:creationId xmlns:a16="http://schemas.microsoft.com/office/drawing/2014/main" id="{54B5BE20-4A87-4DA5-BD6F-89DF319F179A}"/>
                      </a:ext>
                    </a:extLst>
                  </p:cNvPr>
                  <p:cNvSpPr/>
                  <p:nvPr/>
                </p:nvSpPr>
                <p:spPr>
                  <a:xfrm>
                    <a:off x="5939580" y="5097171"/>
                    <a:ext cx="1027172" cy="1027172"/>
                  </a:xfrm>
                  <a:prstGeom prst="rect">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27" name="Graphic 28">
                    <a:extLst>
                      <a:ext uri="{FF2B5EF4-FFF2-40B4-BE49-F238E27FC236}">
                        <a16:creationId xmlns:a16="http://schemas.microsoft.com/office/drawing/2014/main" id="{65B1E36E-6BA6-4790-8484-B2544A7BB690}"/>
                      </a:ext>
                    </a:extLst>
                  </p:cNvPr>
                  <p:cNvSpPr/>
                  <p:nvPr/>
                </p:nvSpPr>
                <p:spPr>
                  <a:xfrm>
                    <a:off x="6080825" y="5255735"/>
                    <a:ext cx="744682" cy="710045"/>
                  </a:xfrm>
                  <a:custGeom>
                    <a:avLst/>
                    <a:gdLst>
                      <a:gd name="connsiteX0" fmla="*/ 612260 w 819150"/>
                      <a:gd name="connsiteY0" fmla="*/ 62112 h 781050"/>
                      <a:gd name="connsiteX1" fmla="*/ 586236 w 819150"/>
                      <a:gd name="connsiteY1" fmla="*/ 69085 h 781050"/>
                      <a:gd name="connsiteX2" fmla="*/ 538611 w 819150"/>
                      <a:gd name="connsiteY2" fmla="*/ 151572 h 781050"/>
                      <a:gd name="connsiteX3" fmla="*/ 545585 w 819150"/>
                      <a:gd name="connsiteY3" fmla="*/ 177594 h 781050"/>
                      <a:gd name="connsiteX4" fmla="*/ 571607 w 819150"/>
                      <a:gd name="connsiteY4" fmla="*/ 170622 h 781050"/>
                      <a:gd name="connsiteX5" fmla="*/ 619232 w 819150"/>
                      <a:gd name="connsiteY5" fmla="*/ 88135 h 781050"/>
                      <a:gd name="connsiteX6" fmla="*/ 612260 w 819150"/>
                      <a:gd name="connsiteY6" fmla="*/ 62112 h 781050"/>
                      <a:gd name="connsiteX7" fmla="*/ 414902 w 819150"/>
                      <a:gd name="connsiteY7" fmla="*/ 8658 h 781050"/>
                      <a:gd name="connsiteX8" fmla="*/ 407524 w 819150"/>
                      <a:gd name="connsiteY8" fmla="*/ 7144 h 781050"/>
                      <a:gd name="connsiteX9" fmla="*/ 388497 w 819150"/>
                      <a:gd name="connsiteY9" fmla="*/ 26404 h 781050"/>
                      <a:gd name="connsiteX10" fmla="*/ 388516 w 819150"/>
                      <a:gd name="connsiteY10" fmla="*/ 121625 h 781050"/>
                      <a:gd name="connsiteX11" fmla="*/ 407521 w 819150"/>
                      <a:gd name="connsiteY11" fmla="*/ 140504 h 781050"/>
                      <a:gd name="connsiteX12" fmla="*/ 426655 w 819150"/>
                      <a:gd name="connsiteY12" fmla="*/ 121644 h 781050"/>
                      <a:gd name="connsiteX13" fmla="*/ 426636 w 819150"/>
                      <a:gd name="connsiteY13" fmla="*/ 26432 h 781050"/>
                      <a:gd name="connsiteX14" fmla="*/ 414902 w 819150"/>
                      <a:gd name="connsiteY14" fmla="*/ 8658 h 781050"/>
                      <a:gd name="connsiteX15" fmla="*/ 754137 w 819150"/>
                      <a:gd name="connsiteY15" fmla="*/ 204511 h 781050"/>
                      <a:gd name="connsiteX16" fmla="*/ 736227 w 819150"/>
                      <a:gd name="connsiteY16" fmla="*/ 205169 h 781050"/>
                      <a:gd name="connsiteX17" fmla="*/ 653757 w 819150"/>
                      <a:gd name="connsiteY17" fmla="*/ 252765 h 781050"/>
                      <a:gd name="connsiteX18" fmla="*/ 646738 w 819150"/>
                      <a:gd name="connsiteY18" fmla="*/ 278616 h 781050"/>
                      <a:gd name="connsiteX19" fmla="*/ 672846 w 819150"/>
                      <a:gd name="connsiteY19" fmla="*/ 285779 h 781050"/>
                      <a:gd name="connsiteX20" fmla="*/ 755316 w 819150"/>
                      <a:gd name="connsiteY20" fmla="*/ 238192 h 781050"/>
                      <a:gd name="connsiteX21" fmla="*/ 762226 w 819150"/>
                      <a:gd name="connsiteY21" fmla="*/ 211931 h 781050"/>
                      <a:gd name="connsiteX22" fmla="*/ 754136 w 819150"/>
                      <a:gd name="connsiteY22" fmla="*/ 204511 h 781050"/>
                      <a:gd name="connsiteX23" fmla="*/ 514799 w 819150"/>
                      <a:gd name="connsiteY23" fmla="*/ 192815 h 781050"/>
                      <a:gd name="connsiteX24" fmla="*/ 215538 w 819150"/>
                      <a:gd name="connsiteY24" fmla="*/ 273006 h 781050"/>
                      <a:gd name="connsiteX25" fmla="*/ 237982 w 819150"/>
                      <a:gd name="connsiteY25" fmla="*/ 538972 h 781050"/>
                      <a:gd name="connsiteX26" fmla="*/ 386462 w 819150"/>
                      <a:gd name="connsiteY26" fmla="*/ 624698 h 781050"/>
                      <a:gd name="connsiteX27" fmla="*/ 627982 w 819150"/>
                      <a:gd name="connsiteY27" fmla="*/ 511160 h 781050"/>
                      <a:gd name="connsiteX28" fmla="*/ 547794 w 819150"/>
                      <a:gd name="connsiteY28" fmla="*/ 211865 h 781050"/>
                      <a:gd name="connsiteX29" fmla="*/ 514799 w 819150"/>
                      <a:gd name="connsiteY29" fmla="*/ 192815 h 781050"/>
                      <a:gd name="connsiteX30" fmla="*/ 220504 w 819150"/>
                      <a:gd name="connsiteY30" fmla="*/ 61399 h 781050"/>
                      <a:gd name="connsiteX31" fmla="*/ 202852 w 819150"/>
                      <a:gd name="connsiteY31" fmla="*/ 62208 h 781050"/>
                      <a:gd name="connsiteX32" fmla="*/ 195832 w 819150"/>
                      <a:gd name="connsiteY32" fmla="*/ 88059 h 781050"/>
                      <a:gd name="connsiteX33" fmla="*/ 243424 w 819150"/>
                      <a:gd name="connsiteY33" fmla="*/ 170526 h 781050"/>
                      <a:gd name="connsiteX34" fmla="*/ 269532 w 819150"/>
                      <a:gd name="connsiteY34" fmla="*/ 177689 h 781050"/>
                      <a:gd name="connsiteX35" fmla="*/ 276293 w 819150"/>
                      <a:gd name="connsiteY35" fmla="*/ 151695 h 781050"/>
                      <a:gd name="connsiteX36" fmla="*/ 228701 w 819150"/>
                      <a:gd name="connsiteY36" fmla="*/ 69228 h 781050"/>
                      <a:gd name="connsiteX37" fmla="*/ 220504 w 819150"/>
                      <a:gd name="connsiteY37" fmla="*/ 61399 h 781050"/>
                      <a:gd name="connsiteX38" fmla="*/ 805402 w 819150"/>
                      <a:gd name="connsiteY38" fmla="*/ 399050 h 781050"/>
                      <a:gd name="connsiteX39" fmla="*/ 797875 w 819150"/>
                      <a:gd name="connsiteY39" fmla="*/ 397812 h 781050"/>
                      <a:gd name="connsiteX40" fmla="*/ 702659 w 819150"/>
                      <a:gd name="connsiteY40" fmla="*/ 397812 h 781050"/>
                      <a:gd name="connsiteX41" fmla="*/ 683782 w 819150"/>
                      <a:gd name="connsiteY41" fmla="*/ 416862 h 781050"/>
                      <a:gd name="connsiteX42" fmla="*/ 702785 w 819150"/>
                      <a:gd name="connsiteY42" fmla="*/ 435721 h 781050"/>
                      <a:gd name="connsiteX43" fmla="*/ 798002 w 819150"/>
                      <a:gd name="connsiteY43" fmla="*/ 435721 h 781050"/>
                      <a:gd name="connsiteX44" fmla="*/ 817137 w 819150"/>
                      <a:gd name="connsiteY44" fmla="*/ 416862 h 781050"/>
                      <a:gd name="connsiteX45" fmla="*/ 805402 w 819150"/>
                      <a:gd name="connsiteY45" fmla="*/ 399050 h 781050"/>
                      <a:gd name="connsiteX46" fmla="*/ 78792 w 819150"/>
                      <a:gd name="connsiteY46" fmla="*/ 205054 h 781050"/>
                      <a:gd name="connsiteX47" fmla="*/ 52770 w 819150"/>
                      <a:gd name="connsiteY47" fmla="*/ 212027 h 781050"/>
                      <a:gd name="connsiteX48" fmla="*/ 59742 w 819150"/>
                      <a:gd name="connsiteY48" fmla="*/ 238049 h 781050"/>
                      <a:gd name="connsiteX49" fmla="*/ 142231 w 819150"/>
                      <a:gd name="connsiteY49" fmla="*/ 285674 h 781050"/>
                      <a:gd name="connsiteX50" fmla="*/ 168254 w 819150"/>
                      <a:gd name="connsiteY50" fmla="*/ 278702 h 781050"/>
                      <a:gd name="connsiteX51" fmla="*/ 161281 w 819150"/>
                      <a:gd name="connsiteY51" fmla="*/ 252679 h 781050"/>
                      <a:gd name="connsiteX52" fmla="*/ 78792 w 819150"/>
                      <a:gd name="connsiteY52" fmla="*/ 205054 h 781050"/>
                      <a:gd name="connsiteX53" fmla="*/ 672713 w 819150"/>
                      <a:gd name="connsiteY53" fmla="*/ 547926 h 781050"/>
                      <a:gd name="connsiteX54" fmla="*/ 646690 w 819150"/>
                      <a:gd name="connsiteY54" fmla="*/ 554879 h 781050"/>
                      <a:gd name="connsiteX55" fmla="*/ 653663 w 819150"/>
                      <a:gd name="connsiteY55" fmla="*/ 580977 h 781050"/>
                      <a:gd name="connsiteX56" fmla="*/ 736151 w 819150"/>
                      <a:gd name="connsiteY56" fmla="*/ 628602 h 781050"/>
                      <a:gd name="connsiteX57" fmla="*/ 762175 w 819150"/>
                      <a:gd name="connsiteY57" fmla="*/ 621554 h 781050"/>
                      <a:gd name="connsiteX58" fmla="*/ 755201 w 819150"/>
                      <a:gd name="connsiteY58" fmla="*/ 595551 h 781050"/>
                      <a:gd name="connsiteX59" fmla="*/ 672713 w 819150"/>
                      <a:gd name="connsiteY59" fmla="*/ 547926 h 781050"/>
                      <a:gd name="connsiteX60" fmla="*/ 128763 w 819150"/>
                      <a:gd name="connsiteY60" fmla="*/ 383429 h 781050"/>
                      <a:gd name="connsiteX61" fmla="*/ 121387 w 819150"/>
                      <a:gd name="connsiteY61" fmla="*/ 381905 h 781050"/>
                      <a:gd name="connsiteX62" fmla="*/ 26170 w 819150"/>
                      <a:gd name="connsiteY62" fmla="*/ 381905 h 781050"/>
                      <a:gd name="connsiteX63" fmla="*/ 7144 w 819150"/>
                      <a:gd name="connsiteY63" fmla="*/ 401146 h 781050"/>
                      <a:gd name="connsiteX64" fmla="*/ 26147 w 819150"/>
                      <a:gd name="connsiteY64" fmla="*/ 420005 h 781050"/>
                      <a:gd name="connsiteX65" fmla="*/ 121364 w 819150"/>
                      <a:gd name="connsiteY65" fmla="*/ 420005 h 781050"/>
                      <a:gd name="connsiteX66" fmla="*/ 140499 w 819150"/>
                      <a:gd name="connsiteY66" fmla="*/ 401146 h 781050"/>
                      <a:gd name="connsiteX67" fmla="*/ 128764 w 819150"/>
                      <a:gd name="connsiteY67" fmla="*/ 383429 h 781050"/>
                      <a:gd name="connsiteX68" fmla="*/ 572658 w 819150"/>
                      <a:gd name="connsiteY68" fmla="*/ 639652 h 781050"/>
                      <a:gd name="connsiteX69" fmla="*/ 554748 w 819150"/>
                      <a:gd name="connsiteY69" fmla="*/ 640318 h 781050"/>
                      <a:gd name="connsiteX70" fmla="*/ 547729 w 819150"/>
                      <a:gd name="connsiteY70" fmla="*/ 666227 h 781050"/>
                      <a:gd name="connsiteX71" fmla="*/ 595320 w 819150"/>
                      <a:gd name="connsiteY71" fmla="*/ 748712 h 781050"/>
                      <a:gd name="connsiteX72" fmla="*/ 621429 w 819150"/>
                      <a:gd name="connsiteY72" fmla="*/ 755856 h 781050"/>
                      <a:gd name="connsiteX73" fmla="*/ 628339 w 819150"/>
                      <a:gd name="connsiteY73" fmla="*/ 729567 h 781050"/>
                      <a:gd name="connsiteX74" fmla="*/ 580748 w 819150"/>
                      <a:gd name="connsiteY74" fmla="*/ 647081 h 781050"/>
                      <a:gd name="connsiteX75" fmla="*/ 572658 w 819150"/>
                      <a:gd name="connsiteY75" fmla="*/ 639652 h 781050"/>
                      <a:gd name="connsiteX76" fmla="*/ 228456 w 819150"/>
                      <a:gd name="connsiteY76" fmla="*/ 555450 h 781050"/>
                      <a:gd name="connsiteX77" fmla="*/ 209406 w 819150"/>
                      <a:gd name="connsiteY77" fmla="*/ 588407 h 781050"/>
                      <a:gd name="connsiteX78" fmla="*/ 357887 w 819150"/>
                      <a:gd name="connsiteY78" fmla="*/ 674132 h 781050"/>
                      <a:gd name="connsiteX79" fmla="*/ 376937 w 819150"/>
                      <a:gd name="connsiteY79" fmla="*/ 641176 h 781050"/>
                      <a:gd name="connsiteX80" fmla="*/ 228456 w 819150"/>
                      <a:gd name="connsiteY80" fmla="*/ 555450 h 781050"/>
                      <a:gd name="connsiteX81" fmla="*/ 199881 w 819150"/>
                      <a:gd name="connsiteY81" fmla="*/ 604885 h 781050"/>
                      <a:gd name="connsiteX82" fmla="*/ 180831 w 819150"/>
                      <a:gd name="connsiteY82" fmla="*/ 637937 h 781050"/>
                      <a:gd name="connsiteX83" fmla="*/ 329312 w 819150"/>
                      <a:gd name="connsiteY83" fmla="*/ 723662 h 781050"/>
                      <a:gd name="connsiteX84" fmla="*/ 348362 w 819150"/>
                      <a:gd name="connsiteY84" fmla="*/ 690610 h 781050"/>
                      <a:gd name="connsiteX85" fmla="*/ 199881 w 819150"/>
                      <a:gd name="connsiteY85" fmla="*/ 604885 h 781050"/>
                      <a:gd name="connsiteX86" fmla="*/ 174143 w 819150"/>
                      <a:gd name="connsiteY86" fmla="*/ 656034 h 781050"/>
                      <a:gd name="connsiteX87" fmla="*/ 193799 w 819150"/>
                      <a:gd name="connsiteY87" fmla="*/ 710708 h 781050"/>
                      <a:gd name="connsiteX88" fmla="*/ 188739 w 819150"/>
                      <a:gd name="connsiteY88" fmla="*/ 719471 h 781050"/>
                      <a:gd name="connsiteX89" fmla="*/ 202685 w 819150"/>
                      <a:gd name="connsiteY89" fmla="*/ 771477 h 781050"/>
                      <a:gd name="connsiteX90" fmla="*/ 254730 w 819150"/>
                      <a:gd name="connsiteY90" fmla="*/ 757571 h 781050"/>
                      <a:gd name="connsiteX91" fmla="*/ 259790 w 819150"/>
                      <a:gd name="connsiteY91" fmla="*/ 748808 h 781050"/>
                      <a:gd name="connsiteX92" fmla="*/ 316950 w 819150"/>
                      <a:gd name="connsiteY92" fmla="*/ 738521 h 781050"/>
                      <a:gd name="connsiteX93" fmla="*/ 174143 w 819150"/>
                      <a:gd name="connsiteY93" fmla="*/ 65603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19150" h="781050">
                        <a:moveTo>
                          <a:pt x="612260" y="62112"/>
                        </a:moveTo>
                        <a:cubicBezTo>
                          <a:pt x="603148" y="56845"/>
                          <a:pt x="591497" y="59970"/>
                          <a:pt x="586236" y="69085"/>
                        </a:cubicBezTo>
                        <a:lnTo>
                          <a:pt x="538611" y="151572"/>
                        </a:lnTo>
                        <a:cubicBezTo>
                          <a:pt x="533352" y="160677"/>
                          <a:pt x="536473" y="172336"/>
                          <a:pt x="545585" y="177594"/>
                        </a:cubicBezTo>
                        <a:cubicBezTo>
                          <a:pt x="554696" y="182852"/>
                          <a:pt x="566347" y="179727"/>
                          <a:pt x="571607" y="170622"/>
                        </a:cubicBezTo>
                        <a:lnTo>
                          <a:pt x="619232" y="88135"/>
                        </a:lnTo>
                        <a:cubicBezTo>
                          <a:pt x="624493" y="79020"/>
                          <a:pt x="621371" y="67370"/>
                          <a:pt x="612260" y="62112"/>
                        </a:cubicBezTo>
                        <a:close/>
                        <a:moveTo>
                          <a:pt x="414902" y="8658"/>
                        </a:moveTo>
                        <a:cubicBezTo>
                          <a:pt x="412622" y="7697"/>
                          <a:pt x="410153" y="7144"/>
                          <a:pt x="407524" y="7144"/>
                        </a:cubicBezTo>
                        <a:cubicBezTo>
                          <a:pt x="397002" y="7144"/>
                          <a:pt x="388497" y="15888"/>
                          <a:pt x="388497" y="26404"/>
                        </a:cubicBezTo>
                        <a:lnTo>
                          <a:pt x="388516" y="121625"/>
                        </a:lnTo>
                        <a:cubicBezTo>
                          <a:pt x="388516" y="132150"/>
                          <a:pt x="397000" y="140504"/>
                          <a:pt x="407521" y="140504"/>
                        </a:cubicBezTo>
                        <a:cubicBezTo>
                          <a:pt x="418043" y="140504"/>
                          <a:pt x="426654" y="132169"/>
                          <a:pt x="426655" y="121644"/>
                        </a:cubicBezTo>
                        <a:lnTo>
                          <a:pt x="426636" y="26432"/>
                        </a:lnTo>
                        <a:cubicBezTo>
                          <a:pt x="426636" y="18536"/>
                          <a:pt x="421739" y="11545"/>
                          <a:pt x="414902" y="8658"/>
                        </a:cubicBezTo>
                        <a:close/>
                        <a:moveTo>
                          <a:pt x="754137" y="204511"/>
                        </a:moveTo>
                        <a:cubicBezTo>
                          <a:pt x="748639" y="201835"/>
                          <a:pt x="741923" y="201882"/>
                          <a:pt x="736227" y="205169"/>
                        </a:cubicBezTo>
                        <a:lnTo>
                          <a:pt x="653757" y="252765"/>
                        </a:lnTo>
                        <a:cubicBezTo>
                          <a:pt x="644647" y="258023"/>
                          <a:pt x="641478" y="269500"/>
                          <a:pt x="646738" y="278616"/>
                        </a:cubicBezTo>
                        <a:cubicBezTo>
                          <a:pt x="651998" y="287722"/>
                          <a:pt x="663735" y="291046"/>
                          <a:pt x="672846" y="285779"/>
                        </a:cubicBezTo>
                        <a:lnTo>
                          <a:pt x="755316" y="238192"/>
                        </a:lnTo>
                        <a:cubicBezTo>
                          <a:pt x="764427" y="232934"/>
                          <a:pt x="767487" y="221047"/>
                          <a:pt x="762226" y="211931"/>
                        </a:cubicBezTo>
                        <a:cubicBezTo>
                          <a:pt x="760253" y="208522"/>
                          <a:pt x="757436" y="206121"/>
                          <a:pt x="754136" y="204511"/>
                        </a:cubicBezTo>
                        <a:close/>
                        <a:moveTo>
                          <a:pt x="514799" y="192815"/>
                        </a:moveTo>
                        <a:cubicBezTo>
                          <a:pt x="409691" y="132131"/>
                          <a:pt x="276221" y="167897"/>
                          <a:pt x="215538" y="273006"/>
                        </a:cubicBezTo>
                        <a:cubicBezTo>
                          <a:pt x="166507" y="357921"/>
                          <a:pt x="175387" y="470297"/>
                          <a:pt x="237982" y="538972"/>
                        </a:cubicBezTo>
                        <a:lnTo>
                          <a:pt x="386462" y="624698"/>
                        </a:lnTo>
                        <a:cubicBezTo>
                          <a:pt x="477172" y="644605"/>
                          <a:pt x="578952" y="596027"/>
                          <a:pt x="627982" y="511160"/>
                        </a:cubicBezTo>
                        <a:cubicBezTo>
                          <a:pt x="688665" y="406003"/>
                          <a:pt x="652902" y="272548"/>
                          <a:pt x="547794" y="211865"/>
                        </a:cubicBezTo>
                        <a:lnTo>
                          <a:pt x="514799" y="192815"/>
                        </a:lnTo>
                        <a:close/>
                        <a:moveTo>
                          <a:pt x="220504" y="61399"/>
                        </a:moveTo>
                        <a:cubicBezTo>
                          <a:pt x="215005" y="58722"/>
                          <a:pt x="208547" y="58922"/>
                          <a:pt x="202852" y="62208"/>
                        </a:cubicBezTo>
                        <a:cubicBezTo>
                          <a:pt x="193740" y="67466"/>
                          <a:pt x="190574" y="78943"/>
                          <a:pt x="195832" y="88059"/>
                        </a:cubicBezTo>
                        <a:lnTo>
                          <a:pt x="243424" y="170526"/>
                        </a:lnTo>
                        <a:cubicBezTo>
                          <a:pt x="248685" y="179632"/>
                          <a:pt x="260420" y="182956"/>
                          <a:pt x="269532" y="177689"/>
                        </a:cubicBezTo>
                        <a:cubicBezTo>
                          <a:pt x="278645" y="172431"/>
                          <a:pt x="281553" y="160811"/>
                          <a:pt x="276293" y="151695"/>
                        </a:cubicBezTo>
                        <a:lnTo>
                          <a:pt x="228701" y="69228"/>
                        </a:lnTo>
                        <a:cubicBezTo>
                          <a:pt x="226729" y="65808"/>
                          <a:pt x="223802" y="63008"/>
                          <a:pt x="220504" y="61399"/>
                        </a:cubicBezTo>
                        <a:close/>
                        <a:moveTo>
                          <a:pt x="805402" y="399050"/>
                        </a:moveTo>
                        <a:cubicBezTo>
                          <a:pt x="803122" y="398098"/>
                          <a:pt x="800506" y="397812"/>
                          <a:pt x="797875" y="397812"/>
                        </a:cubicBezTo>
                        <a:lnTo>
                          <a:pt x="702659" y="397812"/>
                        </a:lnTo>
                        <a:cubicBezTo>
                          <a:pt x="692137" y="397812"/>
                          <a:pt x="683781" y="406289"/>
                          <a:pt x="683782" y="416862"/>
                        </a:cubicBezTo>
                        <a:cubicBezTo>
                          <a:pt x="683782" y="427340"/>
                          <a:pt x="692264" y="435721"/>
                          <a:pt x="702785" y="435721"/>
                        </a:cubicBezTo>
                        <a:lnTo>
                          <a:pt x="798002" y="435721"/>
                        </a:lnTo>
                        <a:cubicBezTo>
                          <a:pt x="808522" y="435721"/>
                          <a:pt x="817137" y="427340"/>
                          <a:pt x="817137" y="416862"/>
                        </a:cubicBezTo>
                        <a:cubicBezTo>
                          <a:pt x="817137" y="408956"/>
                          <a:pt x="812239" y="402003"/>
                          <a:pt x="805402" y="399050"/>
                        </a:cubicBezTo>
                        <a:close/>
                        <a:moveTo>
                          <a:pt x="78792" y="205054"/>
                        </a:moveTo>
                        <a:cubicBezTo>
                          <a:pt x="69681" y="199787"/>
                          <a:pt x="58030" y="202911"/>
                          <a:pt x="52770" y="212027"/>
                        </a:cubicBezTo>
                        <a:cubicBezTo>
                          <a:pt x="47509" y="221132"/>
                          <a:pt x="50631" y="232782"/>
                          <a:pt x="59742" y="238049"/>
                        </a:cubicBezTo>
                        <a:lnTo>
                          <a:pt x="142231" y="285674"/>
                        </a:lnTo>
                        <a:cubicBezTo>
                          <a:pt x="151344" y="290932"/>
                          <a:pt x="162993" y="287807"/>
                          <a:pt x="168254" y="278702"/>
                        </a:cubicBezTo>
                        <a:cubicBezTo>
                          <a:pt x="173515" y="269586"/>
                          <a:pt x="170392" y="257937"/>
                          <a:pt x="161281" y="252679"/>
                        </a:cubicBezTo>
                        <a:lnTo>
                          <a:pt x="78792" y="205054"/>
                        </a:lnTo>
                        <a:close/>
                        <a:moveTo>
                          <a:pt x="672713" y="547926"/>
                        </a:moveTo>
                        <a:cubicBezTo>
                          <a:pt x="663601" y="542687"/>
                          <a:pt x="651951" y="545831"/>
                          <a:pt x="646690" y="554879"/>
                        </a:cubicBezTo>
                        <a:cubicBezTo>
                          <a:pt x="641430" y="564023"/>
                          <a:pt x="644550" y="575643"/>
                          <a:pt x="653663" y="580977"/>
                        </a:cubicBezTo>
                        <a:lnTo>
                          <a:pt x="736151" y="628602"/>
                        </a:lnTo>
                        <a:cubicBezTo>
                          <a:pt x="745263" y="633842"/>
                          <a:pt x="756914" y="630698"/>
                          <a:pt x="762175" y="621554"/>
                        </a:cubicBezTo>
                        <a:cubicBezTo>
                          <a:pt x="767434" y="612506"/>
                          <a:pt x="764312" y="600885"/>
                          <a:pt x="755201" y="595551"/>
                        </a:cubicBezTo>
                        <a:lnTo>
                          <a:pt x="672713" y="547926"/>
                        </a:lnTo>
                        <a:close/>
                        <a:moveTo>
                          <a:pt x="128763" y="383429"/>
                        </a:moveTo>
                        <a:cubicBezTo>
                          <a:pt x="126485" y="382477"/>
                          <a:pt x="124016" y="381905"/>
                          <a:pt x="121387" y="381905"/>
                        </a:cubicBezTo>
                        <a:lnTo>
                          <a:pt x="26170" y="381905"/>
                        </a:lnTo>
                        <a:cubicBezTo>
                          <a:pt x="15649" y="381905"/>
                          <a:pt x="7144" y="390668"/>
                          <a:pt x="7144" y="401146"/>
                        </a:cubicBezTo>
                        <a:cubicBezTo>
                          <a:pt x="7145" y="411718"/>
                          <a:pt x="15627" y="420005"/>
                          <a:pt x="26147" y="420005"/>
                        </a:cubicBezTo>
                        <a:lnTo>
                          <a:pt x="121364" y="420005"/>
                        </a:lnTo>
                        <a:cubicBezTo>
                          <a:pt x="131885" y="420005"/>
                          <a:pt x="140501" y="411718"/>
                          <a:pt x="140499" y="401146"/>
                        </a:cubicBezTo>
                        <a:cubicBezTo>
                          <a:pt x="140499" y="393335"/>
                          <a:pt x="135602" y="386287"/>
                          <a:pt x="128764" y="383429"/>
                        </a:cubicBezTo>
                        <a:close/>
                        <a:moveTo>
                          <a:pt x="572658" y="639652"/>
                        </a:moveTo>
                        <a:cubicBezTo>
                          <a:pt x="567160" y="636984"/>
                          <a:pt x="560443" y="637080"/>
                          <a:pt x="554748" y="640318"/>
                        </a:cubicBezTo>
                        <a:cubicBezTo>
                          <a:pt x="545635" y="645652"/>
                          <a:pt x="542468" y="657082"/>
                          <a:pt x="547729" y="666227"/>
                        </a:cubicBezTo>
                        <a:lnTo>
                          <a:pt x="595320" y="748712"/>
                        </a:lnTo>
                        <a:cubicBezTo>
                          <a:pt x="600581" y="757762"/>
                          <a:pt x="612316" y="761095"/>
                          <a:pt x="621429" y="755856"/>
                        </a:cubicBezTo>
                        <a:cubicBezTo>
                          <a:pt x="630541" y="750618"/>
                          <a:pt x="633599" y="738712"/>
                          <a:pt x="628339" y="729567"/>
                        </a:cubicBezTo>
                        <a:lnTo>
                          <a:pt x="580748" y="647081"/>
                        </a:lnTo>
                        <a:cubicBezTo>
                          <a:pt x="578774" y="643653"/>
                          <a:pt x="575957" y="641271"/>
                          <a:pt x="572658" y="639652"/>
                        </a:cubicBezTo>
                        <a:close/>
                        <a:moveTo>
                          <a:pt x="228456" y="555450"/>
                        </a:moveTo>
                        <a:lnTo>
                          <a:pt x="209406" y="588407"/>
                        </a:lnTo>
                        <a:lnTo>
                          <a:pt x="357887" y="674132"/>
                        </a:lnTo>
                        <a:lnTo>
                          <a:pt x="376937" y="641176"/>
                        </a:lnTo>
                        <a:lnTo>
                          <a:pt x="228456" y="555450"/>
                        </a:lnTo>
                        <a:close/>
                        <a:moveTo>
                          <a:pt x="199881" y="604885"/>
                        </a:moveTo>
                        <a:lnTo>
                          <a:pt x="180831" y="637937"/>
                        </a:lnTo>
                        <a:lnTo>
                          <a:pt x="329312" y="723662"/>
                        </a:lnTo>
                        <a:lnTo>
                          <a:pt x="348362" y="690610"/>
                        </a:lnTo>
                        <a:lnTo>
                          <a:pt x="199881" y="604885"/>
                        </a:lnTo>
                        <a:close/>
                        <a:moveTo>
                          <a:pt x="174143" y="656034"/>
                        </a:moveTo>
                        <a:cubicBezTo>
                          <a:pt x="170361" y="676227"/>
                          <a:pt x="177557" y="697373"/>
                          <a:pt x="193799" y="710708"/>
                        </a:cubicBezTo>
                        <a:lnTo>
                          <a:pt x="188739" y="719471"/>
                        </a:lnTo>
                        <a:cubicBezTo>
                          <a:pt x="178350" y="737474"/>
                          <a:pt x="184690" y="761095"/>
                          <a:pt x="202685" y="771477"/>
                        </a:cubicBezTo>
                        <a:cubicBezTo>
                          <a:pt x="220678" y="781860"/>
                          <a:pt x="244341" y="775574"/>
                          <a:pt x="254730" y="757571"/>
                        </a:cubicBezTo>
                        <a:lnTo>
                          <a:pt x="259790" y="748808"/>
                        </a:lnTo>
                        <a:cubicBezTo>
                          <a:pt x="279464" y="756238"/>
                          <a:pt x="301375" y="751856"/>
                          <a:pt x="316950" y="738521"/>
                        </a:cubicBezTo>
                        <a:lnTo>
                          <a:pt x="174143" y="656034"/>
                        </a:ln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grpSp>
        </p:grpSp>
        <p:grpSp>
          <p:nvGrpSpPr>
            <p:cNvPr id="13" name="Group 12">
              <a:extLst>
                <a:ext uri="{FF2B5EF4-FFF2-40B4-BE49-F238E27FC236}">
                  <a16:creationId xmlns:a16="http://schemas.microsoft.com/office/drawing/2014/main" id="{DC60C8C7-4574-4BD1-8AD8-7745A7EEB9B4}"/>
                </a:ext>
              </a:extLst>
            </p:cNvPr>
            <p:cNvGrpSpPr/>
            <p:nvPr/>
          </p:nvGrpSpPr>
          <p:grpSpPr>
            <a:xfrm>
              <a:off x="5785413" y="581374"/>
              <a:ext cx="5608300" cy="1269435"/>
              <a:chOff x="5785413" y="581374"/>
              <a:chExt cx="5608300" cy="1269435"/>
            </a:xfrm>
          </p:grpSpPr>
          <p:sp>
            <p:nvSpPr>
              <p:cNvPr id="14" name="Rectangle 13">
                <a:extLst>
                  <a:ext uri="{FF2B5EF4-FFF2-40B4-BE49-F238E27FC236}">
                    <a16:creationId xmlns:a16="http://schemas.microsoft.com/office/drawing/2014/main" id="{FECC1B98-1907-40A7-B656-8B2905EF9343}"/>
                  </a:ext>
                </a:extLst>
              </p:cNvPr>
              <p:cNvSpPr/>
              <p:nvPr/>
            </p:nvSpPr>
            <p:spPr>
              <a:xfrm>
                <a:off x="5785413" y="712843"/>
                <a:ext cx="5608300" cy="1137966"/>
              </a:xfrm>
              <a:prstGeom prst="rect">
                <a:avLst/>
              </a:prstGeom>
              <a:solidFill>
                <a:schemeClr val="bg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CE2D51FE-4971-4F25-B18D-356C1AAAB188}"/>
                  </a:ext>
                </a:extLst>
              </p:cNvPr>
              <p:cNvGrpSpPr/>
              <p:nvPr/>
            </p:nvGrpSpPr>
            <p:grpSpPr>
              <a:xfrm>
                <a:off x="5939580" y="581374"/>
                <a:ext cx="5349104" cy="1145237"/>
                <a:chOff x="5939580" y="581374"/>
                <a:chExt cx="5349104" cy="1145237"/>
              </a:xfrm>
            </p:grpSpPr>
            <p:sp>
              <p:nvSpPr>
                <p:cNvPr id="21" name="TextBox 20">
                  <a:extLst>
                    <a:ext uri="{FF2B5EF4-FFF2-40B4-BE49-F238E27FC236}">
                      <a16:creationId xmlns:a16="http://schemas.microsoft.com/office/drawing/2014/main" id="{0A1D537F-D87D-4484-A77A-5D5F237EC873}"/>
                    </a:ext>
                  </a:extLst>
                </p:cNvPr>
                <p:cNvSpPr txBox="1"/>
                <p:nvPr/>
              </p:nvSpPr>
              <p:spPr>
                <a:xfrm>
                  <a:off x="7030920" y="710948"/>
                  <a:ext cx="4257764" cy="1015663"/>
                </a:xfrm>
                <a:prstGeom prst="rect">
                  <a:avLst/>
                </a:prstGeom>
                <a:noFill/>
                <a:ln>
                  <a:noFill/>
                </a:ln>
              </p:spPr>
              <p:txBody>
                <a:bodyPr wrap="square" rtlCol="0" anchor="ctr">
                  <a:spAutoFit/>
                </a:bodyPr>
                <a:lstStyle/>
                <a:p>
                  <a:pPr algn="just"/>
                  <a:r>
                    <a:rPr lang="en-US" sz="2000" b="1" dirty="0">
                      <a:solidFill>
                        <a:srgbClr val="7030A0"/>
                      </a:solidFill>
                      <a:latin typeface="Cambria" panose="02040503050406030204" pitchFamily="18" charset="0"/>
                      <a:ea typeface="Cambria" panose="02040503050406030204" pitchFamily="18" charset="0"/>
                    </a:rPr>
                    <a:t>What can ERP Logic do in AI &amp; ML space to help clients be more successful?</a:t>
                  </a:r>
                  <a:endParaRPr lang="en-IN" sz="2000" b="1" dirty="0">
                    <a:solidFill>
                      <a:srgbClr val="7030A0"/>
                    </a:solidFill>
                    <a:latin typeface="Cambria" panose="02040503050406030204" pitchFamily="18" charset="0"/>
                    <a:ea typeface="Cambria" panose="02040503050406030204" pitchFamily="18" charset="0"/>
                  </a:endParaRPr>
                </a:p>
              </p:txBody>
            </p:sp>
            <p:grpSp>
              <p:nvGrpSpPr>
                <p:cNvPr id="17" name="Group 16">
                  <a:extLst>
                    <a:ext uri="{FF2B5EF4-FFF2-40B4-BE49-F238E27FC236}">
                      <a16:creationId xmlns:a16="http://schemas.microsoft.com/office/drawing/2014/main" id="{FF627FCA-B39F-44AF-B6F9-700EE7AFE21E}"/>
                    </a:ext>
                  </a:extLst>
                </p:cNvPr>
                <p:cNvGrpSpPr/>
                <p:nvPr/>
              </p:nvGrpSpPr>
              <p:grpSpPr>
                <a:xfrm>
                  <a:off x="5939580" y="581374"/>
                  <a:ext cx="1027172" cy="1027172"/>
                  <a:chOff x="5939580" y="581374"/>
                  <a:chExt cx="1027172" cy="1027172"/>
                </a:xfrm>
              </p:grpSpPr>
              <p:sp>
                <p:nvSpPr>
                  <p:cNvPr id="18" name="Rectangle 17">
                    <a:extLst>
                      <a:ext uri="{FF2B5EF4-FFF2-40B4-BE49-F238E27FC236}">
                        <a16:creationId xmlns:a16="http://schemas.microsoft.com/office/drawing/2014/main" id="{5A64019C-641D-45DB-9BCB-D07703EFD3F3}"/>
                      </a:ext>
                    </a:extLst>
                  </p:cNvPr>
                  <p:cNvSpPr/>
                  <p:nvPr/>
                </p:nvSpPr>
                <p:spPr>
                  <a:xfrm>
                    <a:off x="5939580" y="581374"/>
                    <a:ext cx="1027172" cy="1027172"/>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Graphic 36">
                    <a:extLst>
                      <a:ext uri="{FF2B5EF4-FFF2-40B4-BE49-F238E27FC236}">
                        <a16:creationId xmlns:a16="http://schemas.microsoft.com/office/drawing/2014/main" id="{4AD435D7-D3E1-4668-82B8-6432F0FC2FB7}"/>
                      </a:ext>
                    </a:extLst>
                  </p:cNvPr>
                  <p:cNvSpPr/>
                  <p:nvPr/>
                </p:nvSpPr>
                <p:spPr>
                  <a:xfrm>
                    <a:off x="6193394" y="705301"/>
                    <a:ext cx="519545" cy="779318"/>
                  </a:xfrm>
                  <a:custGeom>
                    <a:avLst/>
                    <a:gdLst>
                      <a:gd name="connsiteX0" fmla="*/ 420142 w 628650"/>
                      <a:gd name="connsiteY0" fmla="*/ 758390 h 942975"/>
                      <a:gd name="connsiteX1" fmla="*/ 453098 w 628650"/>
                      <a:gd name="connsiteY1" fmla="*/ 792585 h 942975"/>
                      <a:gd name="connsiteX2" fmla="*/ 453098 w 628650"/>
                      <a:gd name="connsiteY2" fmla="*/ 828018 h 942975"/>
                      <a:gd name="connsiteX3" fmla="*/ 405473 w 628650"/>
                      <a:gd name="connsiteY3" fmla="*/ 882977 h 942975"/>
                      <a:gd name="connsiteX4" fmla="*/ 396901 w 628650"/>
                      <a:gd name="connsiteY4" fmla="*/ 914696 h 942975"/>
                      <a:gd name="connsiteX5" fmla="*/ 358801 w 628650"/>
                      <a:gd name="connsiteY5" fmla="*/ 944033 h 942975"/>
                      <a:gd name="connsiteX6" fmla="*/ 273076 w 628650"/>
                      <a:gd name="connsiteY6" fmla="*/ 944033 h 942975"/>
                      <a:gd name="connsiteX7" fmla="*/ 234976 w 628650"/>
                      <a:gd name="connsiteY7" fmla="*/ 914696 h 942975"/>
                      <a:gd name="connsiteX8" fmla="*/ 226403 w 628650"/>
                      <a:gd name="connsiteY8" fmla="*/ 882977 h 942975"/>
                      <a:gd name="connsiteX9" fmla="*/ 178778 w 628650"/>
                      <a:gd name="connsiteY9" fmla="*/ 828018 h 942975"/>
                      <a:gd name="connsiteX10" fmla="*/ 178778 w 628650"/>
                      <a:gd name="connsiteY10" fmla="*/ 792585 h 942975"/>
                      <a:gd name="connsiteX11" fmla="*/ 212783 w 628650"/>
                      <a:gd name="connsiteY11" fmla="*/ 758390 h 942975"/>
                      <a:gd name="connsiteX12" fmla="*/ 212973 w 628650"/>
                      <a:gd name="connsiteY12" fmla="*/ 758390 h 942975"/>
                      <a:gd name="connsiteX13" fmla="*/ 316415 w 628650"/>
                      <a:gd name="connsiteY13" fmla="*/ 241088 h 942975"/>
                      <a:gd name="connsiteX14" fmla="*/ 240881 w 628650"/>
                      <a:gd name="connsiteY14" fmla="*/ 316621 h 942975"/>
                      <a:gd name="connsiteX15" fmla="*/ 316415 w 628650"/>
                      <a:gd name="connsiteY15" fmla="*/ 392154 h 942975"/>
                      <a:gd name="connsiteX16" fmla="*/ 391948 w 628650"/>
                      <a:gd name="connsiteY16" fmla="*/ 316621 h 942975"/>
                      <a:gd name="connsiteX17" fmla="*/ 316415 w 628650"/>
                      <a:gd name="connsiteY17" fmla="*/ 241088 h 942975"/>
                      <a:gd name="connsiteX18" fmla="*/ 401568 w 628650"/>
                      <a:gd name="connsiteY18" fmla="*/ 715052 h 942975"/>
                      <a:gd name="connsiteX19" fmla="*/ 231452 w 628650"/>
                      <a:gd name="connsiteY19" fmla="*/ 715052 h 942975"/>
                      <a:gd name="connsiteX20" fmla="*/ 152585 w 628650"/>
                      <a:gd name="connsiteY20" fmla="*/ 647615 h 942975"/>
                      <a:gd name="connsiteX21" fmla="*/ 93815 w 628650"/>
                      <a:gd name="connsiteY21" fmla="*/ 529124 h 942975"/>
                      <a:gd name="connsiteX22" fmla="*/ 100863 w 628650"/>
                      <a:gd name="connsiteY22" fmla="*/ 93818 h 942975"/>
                      <a:gd name="connsiteX23" fmla="*/ 312890 w 628650"/>
                      <a:gd name="connsiteY23" fmla="*/ 7154 h 942975"/>
                      <a:gd name="connsiteX24" fmla="*/ 315272 w 628650"/>
                      <a:gd name="connsiteY24" fmla="*/ 7154 h 942975"/>
                      <a:gd name="connsiteX25" fmla="*/ 625638 w 628650"/>
                      <a:gd name="connsiteY25" fmla="*/ 312655 h 942975"/>
                      <a:gd name="connsiteX26" fmla="*/ 538919 w 628650"/>
                      <a:gd name="connsiteY26" fmla="*/ 529314 h 942975"/>
                      <a:gd name="connsiteX27" fmla="*/ 480245 w 628650"/>
                      <a:gd name="connsiteY27" fmla="*/ 647805 h 942975"/>
                      <a:gd name="connsiteX28" fmla="*/ 401378 w 628650"/>
                      <a:gd name="connsiteY28" fmla="*/ 715147 h 942975"/>
                      <a:gd name="connsiteX29" fmla="*/ 443288 w 628650"/>
                      <a:gd name="connsiteY29" fmla="*/ 488357 h 942975"/>
                      <a:gd name="connsiteX30" fmla="*/ 461099 w 628650"/>
                      <a:gd name="connsiteY30" fmla="*/ 481022 h 942975"/>
                      <a:gd name="connsiteX31" fmla="*/ 480721 w 628650"/>
                      <a:gd name="connsiteY31" fmla="*/ 461401 h 942975"/>
                      <a:gd name="connsiteX32" fmla="*/ 483578 w 628650"/>
                      <a:gd name="connsiteY32" fmla="*/ 429111 h 942975"/>
                      <a:gd name="connsiteX33" fmla="*/ 464528 w 628650"/>
                      <a:gd name="connsiteY33" fmla="*/ 401870 h 942975"/>
                      <a:gd name="connsiteX34" fmla="*/ 481197 w 628650"/>
                      <a:gd name="connsiteY34" fmla="*/ 361293 h 942975"/>
                      <a:gd name="connsiteX35" fmla="*/ 513963 w 628650"/>
                      <a:gd name="connsiteY35" fmla="*/ 355578 h 942975"/>
                      <a:gd name="connsiteX36" fmla="*/ 534823 w 628650"/>
                      <a:gd name="connsiteY36" fmla="*/ 330813 h 942975"/>
                      <a:gd name="connsiteX37" fmla="*/ 534823 w 628650"/>
                      <a:gd name="connsiteY37" fmla="*/ 302810 h 942975"/>
                      <a:gd name="connsiteX38" fmla="*/ 513963 w 628650"/>
                      <a:gd name="connsiteY38" fmla="*/ 278045 h 942975"/>
                      <a:gd name="connsiteX39" fmla="*/ 481197 w 628650"/>
                      <a:gd name="connsiteY39" fmla="*/ 272330 h 942975"/>
                      <a:gd name="connsiteX40" fmla="*/ 464243 w 628650"/>
                      <a:gd name="connsiteY40" fmla="*/ 231563 h 942975"/>
                      <a:gd name="connsiteX41" fmla="*/ 483293 w 628650"/>
                      <a:gd name="connsiteY41" fmla="*/ 204321 h 942975"/>
                      <a:gd name="connsiteX42" fmla="*/ 480435 w 628650"/>
                      <a:gd name="connsiteY42" fmla="*/ 172031 h 942975"/>
                      <a:gd name="connsiteX43" fmla="*/ 460814 w 628650"/>
                      <a:gd name="connsiteY43" fmla="*/ 152410 h 942975"/>
                      <a:gd name="connsiteX44" fmla="*/ 428524 w 628650"/>
                      <a:gd name="connsiteY44" fmla="*/ 149648 h 942975"/>
                      <a:gd name="connsiteX45" fmla="*/ 401282 w 628650"/>
                      <a:gd name="connsiteY45" fmla="*/ 168698 h 942975"/>
                      <a:gd name="connsiteX46" fmla="*/ 360611 w 628650"/>
                      <a:gd name="connsiteY46" fmla="*/ 151743 h 942975"/>
                      <a:gd name="connsiteX47" fmla="*/ 354515 w 628650"/>
                      <a:gd name="connsiteY47" fmla="*/ 118882 h 942975"/>
                      <a:gd name="connsiteX48" fmla="*/ 329750 w 628650"/>
                      <a:gd name="connsiteY48" fmla="*/ 98022 h 942975"/>
                      <a:gd name="connsiteX49" fmla="*/ 302318 w 628650"/>
                      <a:gd name="connsiteY49" fmla="*/ 98022 h 942975"/>
                      <a:gd name="connsiteX50" fmla="*/ 277553 w 628650"/>
                      <a:gd name="connsiteY50" fmla="*/ 118882 h 942975"/>
                      <a:gd name="connsiteX51" fmla="*/ 271742 w 628650"/>
                      <a:gd name="connsiteY51" fmla="*/ 151743 h 942975"/>
                      <a:gd name="connsiteX52" fmla="*/ 230690 w 628650"/>
                      <a:gd name="connsiteY52" fmla="*/ 168602 h 942975"/>
                      <a:gd name="connsiteX53" fmla="*/ 203448 w 628650"/>
                      <a:gd name="connsiteY53" fmla="*/ 149552 h 942975"/>
                      <a:gd name="connsiteX54" fmla="*/ 171158 w 628650"/>
                      <a:gd name="connsiteY54" fmla="*/ 152315 h 942975"/>
                      <a:gd name="connsiteX55" fmla="*/ 151537 w 628650"/>
                      <a:gd name="connsiteY55" fmla="*/ 171936 h 942975"/>
                      <a:gd name="connsiteX56" fmla="*/ 148775 w 628650"/>
                      <a:gd name="connsiteY56" fmla="*/ 204226 h 942975"/>
                      <a:gd name="connsiteX57" fmla="*/ 167825 w 628650"/>
                      <a:gd name="connsiteY57" fmla="*/ 231467 h 942975"/>
                      <a:gd name="connsiteX58" fmla="*/ 150870 w 628650"/>
                      <a:gd name="connsiteY58" fmla="*/ 272234 h 942975"/>
                      <a:gd name="connsiteX59" fmla="*/ 118104 w 628650"/>
                      <a:gd name="connsiteY59" fmla="*/ 277949 h 942975"/>
                      <a:gd name="connsiteX60" fmla="*/ 97340 w 628650"/>
                      <a:gd name="connsiteY60" fmla="*/ 302810 h 942975"/>
                      <a:gd name="connsiteX61" fmla="*/ 97340 w 628650"/>
                      <a:gd name="connsiteY61" fmla="*/ 330623 h 942975"/>
                      <a:gd name="connsiteX62" fmla="*/ 118199 w 628650"/>
                      <a:gd name="connsiteY62" fmla="*/ 355388 h 942975"/>
                      <a:gd name="connsiteX63" fmla="*/ 150965 w 628650"/>
                      <a:gd name="connsiteY63" fmla="*/ 361103 h 942975"/>
                      <a:gd name="connsiteX64" fmla="*/ 167920 w 628650"/>
                      <a:gd name="connsiteY64" fmla="*/ 401870 h 942975"/>
                      <a:gd name="connsiteX65" fmla="*/ 148870 w 628650"/>
                      <a:gd name="connsiteY65" fmla="*/ 429111 h 942975"/>
                      <a:gd name="connsiteX66" fmla="*/ 151632 w 628650"/>
                      <a:gd name="connsiteY66" fmla="*/ 461401 h 942975"/>
                      <a:gd name="connsiteX67" fmla="*/ 171254 w 628650"/>
                      <a:gd name="connsiteY67" fmla="*/ 481022 h 942975"/>
                      <a:gd name="connsiteX68" fmla="*/ 203543 w 628650"/>
                      <a:gd name="connsiteY68" fmla="*/ 483785 h 942975"/>
                      <a:gd name="connsiteX69" fmla="*/ 230785 w 628650"/>
                      <a:gd name="connsiteY69" fmla="*/ 464735 h 942975"/>
                      <a:gd name="connsiteX70" fmla="*/ 271552 w 628650"/>
                      <a:gd name="connsiteY70" fmla="*/ 481689 h 942975"/>
                      <a:gd name="connsiteX71" fmla="*/ 277267 w 628650"/>
                      <a:gd name="connsiteY71" fmla="*/ 514455 h 942975"/>
                      <a:gd name="connsiteX72" fmla="*/ 302032 w 628650"/>
                      <a:gd name="connsiteY72" fmla="*/ 535315 h 942975"/>
                      <a:gd name="connsiteX73" fmla="*/ 329845 w 628650"/>
                      <a:gd name="connsiteY73" fmla="*/ 535315 h 942975"/>
                      <a:gd name="connsiteX74" fmla="*/ 354515 w 628650"/>
                      <a:gd name="connsiteY74" fmla="*/ 514455 h 942975"/>
                      <a:gd name="connsiteX75" fmla="*/ 360230 w 628650"/>
                      <a:gd name="connsiteY75" fmla="*/ 481689 h 942975"/>
                      <a:gd name="connsiteX76" fmla="*/ 400997 w 628650"/>
                      <a:gd name="connsiteY76" fmla="*/ 464735 h 942975"/>
                      <a:gd name="connsiteX77" fmla="*/ 428238 w 628650"/>
                      <a:gd name="connsiteY77" fmla="*/ 483785 h 942975"/>
                      <a:gd name="connsiteX78" fmla="*/ 443097 w 628650"/>
                      <a:gd name="connsiteY78" fmla="*/ 488452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28650" h="942975">
                        <a:moveTo>
                          <a:pt x="420142" y="758390"/>
                        </a:moveTo>
                        <a:cubicBezTo>
                          <a:pt x="438435" y="759294"/>
                          <a:pt x="452869" y="774271"/>
                          <a:pt x="453098" y="792585"/>
                        </a:cubicBezTo>
                        <a:lnTo>
                          <a:pt x="453098" y="828018"/>
                        </a:lnTo>
                        <a:cubicBezTo>
                          <a:pt x="453178" y="855662"/>
                          <a:pt x="432846" y="879124"/>
                          <a:pt x="405473" y="882977"/>
                        </a:cubicBezTo>
                        <a:lnTo>
                          <a:pt x="396901" y="914696"/>
                        </a:lnTo>
                        <a:cubicBezTo>
                          <a:pt x="392068" y="931812"/>
                          <a:pt x="376584" y="943734"/>
                          <a:pt x="358801" y="944033"/>
                        </a:cubicBezTo>
                        <a:lnTo>
                          <a:pt x="273076" y="944033"/>
                        </a:lnTo>
                        <a:cubicBezTo>
                          <a:pt x="255030" y="944515"/>
                          <a:pt x="239121" y="932266"/>
                          <a:pt x="234976" y="914696"/>
                        </a:cubicBezTo>
                        <a:lnTo>
                          <a:pt x="226403" y="882977"/>
                        </a:lnTo>
                        <a:cubicBezTo>
                          <a:pt x="199030" y="879124"/>
                          <a:pt x="178698" y="855662"/>
                          <a:pt x="178778" y="828018"/>
                        </a:cubicBezTo>
                        <a:lnTo>
                          <a:pt x="178778" y="792585"/>
                        </a:lnTo>
                        <a:cubicBezTo>
                          <a:pt x="178726" y="773752"/>
                          <a:pt x="193950" y="758443"/>
                          <a:pt x="212783" y="758390"/>
                        </a:cubicBezTo>
                        <a:cubicBezTo>
                          <a:pt x="212846" y="758390"/>
                          <a:pt x="212909" y="758390"/>
                          <a:pt x="212973" y="758390"/>
                        </a:cubicBezTo>
                        <a:close/>
                        <a:moveTo>
                          <a:pt x="316415" y="241088"/>
                        </a:moveTo>
                        <a:cubicBezTo>
                          <a:pt x="274699" y="241088"/>
                          <a:pt x="240881" y="274905"/>
                          <a:pt x="240881" y="316621"/>
                        </a:cubicBezTo>
                        <a:cubicBezTo>
                          <a:pt x="240881" y="358337"/>
                          <a:pt x="274699" y="392154"/>
                          <a:pt x="316415" y="392154"/>
                        </a:cubicBezTo>
                        <a:cubicBezTo>
                          <a:pt x="358130" y="392154"/>
                          <a:pt x="391948" y="358337"/>
                          <a:pt x="391948" y="316621"/>
                        </a:cubicBezTo>
                        <a:cubicBezTo>
                          <a:pt x="391948" y="274905"/>
                          <a:pt x="358130" y="241088"/>
                          <a:pt x="316415" y="241088"/>
                        </a:cubicBezTo>
                        <a:close/>
                        <a:moveTo>
                          <a:pt x="401568" y="715052"/>
                        </a:moveTo>
                        <a:lnTo>
                          <a:pt x="231452" y="715052"/>
                        </a:lnTo>
                        <a:cubicBezTo>
                          <a:pt x="192010" y="715426"/>
                          <a:pt x="158341" y="686637"/>
                          <a:pt x="152585" y="647615"/>
                        </a:cubicBezTo>
                        <a:cubicBezTo>
                          <a:pt x="145593" y="603031"/>
                          <a:pt x="125078" y="561670"/>
                          <a:pt x="93815" y="529124"/>
                        </a:cubicBezTo>
                        <a:cubicBezTo>
                          <a:pt x="-24445" y="406971"/>
                          <a:pt x="-21289" y="212078"/>
                          <a:pt x="100863" y="93818"/>
                        </a:cubicBezTo>
                        <a:cubicBezTo>
                          <a:pt x="157761" y="38733"/>
                          <a:pt x="233699" y="7694"/>
                          <a:pt x="312890" y="7154"/>
                        </a:cubicBezTo>
                        <a:lnTo>
                          <a:pt x="315272" y="7154"/>
                        </a:lnTo>
                        <a:cubicBezTo>
                          <a:pt x="485339" y="5810"/>
                          <a:pt x="624294" y="142588"/>
                          <a:pt x="625638" y="312655"/>
                        </a:cubicBezTo>
                        <a:cubicBezTo>
                          <a:pt x="626276" y="393455"/>
                          <a:pt x="595130" y="471269"/>
                          <a:pt x="538919" y="529314"/>
                        </a:cubicBezTo>
                        <a:cubicBezTo>
                          <a:pt x="507457" y="561708"/>
                          <a:pt x="486938" y="603146"/>
                          <a:pt x="480245" y="647805"/>
                        </a:cubicBezTo>
                        <a:cubicBezTo>
                          <a:pt x="473920" y="686496"/>
                          <a:pt x="440582" y="714963"/>
                          <a:pt x="401378" y="715147"/>
                        </a:cubicBezTo>
                        <a:close/>
                        <a:moveTo>
                          <a:pt x="443288" y="488357"/>
                        </a:moveTo>
                        <a:cubicBezTo>
                          <a:pt x="449963" y="488373"/>
                          <a:pt x="456371" y="485734"/>
                          <a:pt x="461099" y="481022"/>
                        </a:cubicBezTo>
                        <a:lnTo>
                          <a:pt x="480721" y="461401"/>
                        </a:lnTo>
                        <a:cubicBezTo>
                          <a:pt x="489410" y="452769"/>
                          <a:pt x="490616" y="439134"/>
                          <a:pt x="483578" y="429111"/>
                        </a:cubicBezTo>
                        <a:lnTo>
                          <a:pt x="464528" y="401870"/>
                        </a:lnTo>
                        <a:cubicBezTo>
                          <a:pt x="471816" y="389122"/>
                          <a:pt x="477420" y="375482"/>
                          <a:pt x="481197" y="361293"/>
                        </a:cubicBezTo>
                        <a:lnTo>
                          <a:pt x="513963" y="355578"/>
                        </a:lnTo>
                        <a:cubicBezTo>
                          <a:pt x="526013" y="353494"/>
                          <a:pt x="534816" y="343042"/>
                          <a:pt x="534823" y="330813"/>
                        </a:cubicBezTo>
                        <a:lnTo>
                          <a:pt x="534823" y="302810"/>
                        </a:lnTo>
                        <a:cubicBezTo>
                          <a:pt x="534816" y="290580"/>
                          <a:pt x="526013" y="280129"/>
                          <a:pt x="513963" y="278045"/>
                        </a:cubicBezTo>
                        <a:lnTo>
                          <a:pt x="481197" y="272330"/>
                        </a:lnTo>
                        <a:cubicBezTo>
                          <a:pt x="477347" y="258059"/>
                          <a:pt x="471647" y="244355"/>
                          <a:pt x="464243" y="231563"/>
                        </a:cubicBezTo>
                        <a:lnTo>
                          <a:pt x="483293" y="204321"/>
                        </a:lnTo>
                        <a:cubicBezTo>
                          <a:pt x="490331" y="194298"/>
                          <a:pt x="489124" y="180663"/>
                          <a:pt x="480435" y="172031"/>
                        </a:cubicBezTo>
                        <a:lnTo>
                          <a:pt x="460814" y="152410"/>
                        </a:lnTo>
                        <a:cubicBezTo>
                          <a:pt x="452158" y="143752"/>
                          <a:pt x="438524" y="142585"/>
                          <a:pt x="428524" y="149648"/>
                        </a:cubicBezTo>
                        <a:lnTo>
                          <a:pt x="401282" y="168698"/>
                        </a:lnTo>
                        <a:cubicBezTo>
                          <a:pt x="388520" y="161301"/>
                          <a:pt x="374848" y="155603"/>
                          <a:pt x="360611" y="151743"/>
                        </a:cubicBezTo>
                        <a:lnTo>
                          <a:pt x="354515" y="118882"/>
                        </a:lnTo>
                        <a:cubicBezTo>
                          <a:pt x="352431" y="106832"/>
                          <a:pt x="341979" y="98029"/>
                          <a:pt x="329750" y="98022"/>
                        </a:cubicBezTo>
                        <a:lnTo>
                          <a:pt x="302318" y="98022"/>
                        </a:lnTo>
                        <a:cubicBezTo>
                          <a:pt x="290089" y="98029"/>
                          <a:pt x="279637" y="106832"/>
                          <a:pt x="277553" y="118882"/>
                        </a:cubicBezTo>
                        <a:lnTo>
                          <a:pt x="271742" y="151743"/>
                        </a:lnTo>
                        <a:cubicBezTo>
                          <a:pt x="257381" y="155547"/>
                          <a:pt x="243580" y="161215"/>
                          <a:pt x="230690" y="168602"/>
                        </a:cubicBezTo>
                        <a:lnTo>
                          <a:pt x="203448" y="149552"/>
                        </a:lnTo>
                        <a:cubicBezTo>
                          <a:pt x="193448" y="142490"/>
                          <a:pt x="179814" y="143656"/>
                          <a:pt x="171158" y="152315"/>
                        </a:cubicBezTo>
                        <a:lnTo>
                          <a:pt x="151537" y="171936"/>
                        </a:lnTo>
                        <a:cubicBezTo>
                          <a:pt x="142879" y="180591"/>
                          <a:pt x="141712" y="194226"/>
                          <a:pt x="148775" y="204226"/>
                        </a:cubicBezTo>
                        <a:lnTo>
                          <a:pt x="167825" y="231467"/>
                        </a:lnTo>
                        <a:cubicBezTo>
                          <a:pt x="160423" y="244260"/>
                          <a:pt x="154723" y="257965"/>
                          <a:pt x="150870" y="272234"/>
                        </a:cubicBezTo>
                        <a:lnTo>
                          <a:pt x="118104" y="277949"/>
                        </a:lnTo>
                        <a:cubicBezTo>
                          <a:pt x="106056" y="280081"/>
                          <a:pt x="97291" y="290575"/>
                          <a:pt x="97340" y="302810"/>
                        </a:cubicBezTo>
                        <a:lnTo>
                          <a:pt x="97340" y="330623"/>
                        </a:lnTo>
                        <a:cubicBezTo>
                          <a:pt x="97346" y="342852"/>
                          <a:pt x="106149" y="353304"/>
                          <a:pt x="118199" y="355388"/>
                        </a:cubicBezTo>
                        <a:lnTo>
                          <a:pt x="150965" y="361103"/>
                        </a:lnTo>
                        <a:cubicBezTo>
                          <a:pt x="154819" y="375371"/>
                          <a:pt x="160519" y="389077"/>
                          <a:pt x="167920" y="401870"/>
                        </a:cubicBezTo>
                        <a:lnTo>
                          <a:pt x="148870" y="429111"/>
                        </a:lnTo>
                        <a:cubicBezTo>
                          <a:pt x="141807" y="439111"/>
                          <a:pt x="142974" y="452745"/>
                          <a:pt x="151632" y="461401"/>
                        </a:cubicBezTo>
                        <a:lnTo>
                          <a:pt x="171254" y="481022"/>
                        </a:lnTo>
                        <a:cubicBezTo>
                          <a:pt x="179909" y="489681"/>
                          <a:pt x="193543" y="490847"/>
                          <a:pt x="203543" y="483785"/>
                        </a:cubicBezTo>
                        <a:lnTo>
                          <a:pt x="230785" y="464735"/>
                        </a:lnTo>
                        <a:cubicBezTo>
                          <a:pt x="243578" y="472136"/>
                          <a:pt x="257283" y="477835"/>
                          <a:pt x="271552" y="481689"/>
                        </a:cubicBezTo>
                        <a:lnTo>
                          <a:pt x="277267" y="514455"/>
                        </a:lnTo>
                        <a:cubicBezTo>
                          <a:pt x="279351" y="526505"/>
                          <a:pt x="289803" y="535308"/>
                          <a:pt x="302032" y="535315"/>
                        </a:cubicBezTo>
                        <a:lnTo>
                          <a:pt x="329845" y="535315"/>
                        </a:lnTo>
                        <a:cubicBezTo>
                          <a:pt x="342038" y="535262"/>
                          <a:pt x="352436" y="526470"/>
                          <a:pt x="354515" y="514455"/>
                        </a:cubicBezTo>
                        <a:lnTo>
                          <a:pt x="360230" y="481689"/>
                        </a:lnTo>
                        <a:cubicBezTo>
                          <a:pt x="374501" y="477842"/>
                          <a:pt x="388207" y="472142"/>
                          <a:pt x="400997" y="464735"/>
                        </a:cubicBezTo>
                        <a:lnTo>
                          <a:pt x="428238" y="483785"/>
                        </a:lnTo>
                        <a:cubicBezTo>
                          <a:pt x="432569" y="486879"/>
                          <a:pt x="437774" y="488515"/>
                          <a:pt x="443097" y="488452"/>
                        </a:cubicBez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grpSp>
        </p:grpSp>
      </p:grpSp>
      <p:sp>
        <p:nvSpPr>
          <p:cNvPr id="2" name="TextBox 1">
            <a:extLst>
              <a:ext uri="{FF2B5EF4-FFF2-40B4-BE49-F238E27FC236}">
                <a16:creationId xmlns:a16="http://schemas.microsoft.com/office/drawing/2014/main" id="{22A5B2F5-B155-4AAB-9EF0-B78C75F33066}"/>
              </a:ext>
            </a:extLst>
          </p:cNvPr>
          <p:cNvSpPr txBox="1"/>
          <p:nvPr/>
        </p:nvSpPr>
        <p:spPr>
          <a:xfrm>
            <a:off x="11444940" y="0"/>
            <a:ext cx="747059" cy="286871"/>
          </a:xfrm>
          <a:prstGeom prst="rect">
            <a:avLst/>
          </a:prstGeom>
          <a:noFill/>
        </p:spPr>
        <p:txBody>
          <a:bodyPr wrap="square" rtlCol="0">
            <a:spAutoFit/>
          </a:bodyPr>
          <a:lstStyle/>
          <a:p>
            <a:r>
              <a:rPr lang="en-US" sz="1200" dirty="0"/>
              <a:t>Week 1</a:t>
            </a:r>
          </a:p>
        </p:txBody>
      </p:sp>
    </p:spTree>
    <p:extLst>
      <p:ext uri="{BB962C8B-B14F-4D97-AF65-F5344CB8AC3E}">
        <p14:creationId xmlns:p14="http://schemas.microsoft.com/office/powerpoint/2010/main" val="230528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EAEF-7AD3-4FE9-9B5B-8C4FF591CE73}"/>
              </a:ext>
            </a:extLst>
          </p:cNvPr>
          <p:cNvSpPr>
            <a:spLocks noGrp="1"/>
          </p:cNvSpPr>
          <p:nvPr>
            <p:ph type="title"/>
          </p:nvPr>
        </p:nvSpPr>
        <p:spPr>
          <a:xfrm>
            <a:off x="0" y="0"/>
            <a:ext cx="7996518" cy="867064"/>
          </a:xfrm>
        </p:spPr>
        <p:txBody>
          <a:bodyPr>
            <a:normAutofit/>
          </a:bodyPr>
          <a:lstStyle/>
          <a:p>
            <a:r>
              <a:rPr lang="en-US" sz="3600" dirty="0">
                <a:latin typeface="Calibri" panose="020F0502020204030204" pitchFamily="34" charset="0"/>
                <a:cs typeface="Calibri" panose="020F0502020204030204" pitchFamily="34" charset="0"/>
              </a:rPr>
              <a:t>    </a:t>
            </a:r>
            <a:r>
              <a:rPr lang="en-US" sz="3600" dirty="0">
                <a:solidFill>
                  <a:schemeClr val="tx1"/>
                </a:solidFill>
                <a:latin typeface="Calibri" panose="020F0502020204030204" pitchFamily="34" charset="0"/>
                <a:cs typeface="Calibri" panose="020F0502020204030204" pitchFamily="34" charset="0"/>
              </a:rPr>
              <a:t>Different AI Options We Explored</a:t>
            </a:r>
            <a:endParaRPr lang="en-IN" sz="3600" dirty="0">
              <a:solidFill>
                <a:schemeClr val="tx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7C365760-9931-4F31-AD71-66A865083A88}"/>
              </a:ext>
            </a:extLst>
          </p:cNvPr>
          <p:cNvGrpSpPr/>
          <p:nvPr/>
        </p:nvGrpSpPr>
        <p:grpSpPr>
          <a:xfrm flipV="1">
            <a:off x="6491670" y="4159310"/>
            <a:ext cx="1303981" cy="600159"/>
            <a:chOff x="6685955" y="1674504"/>
            <a:chExt cx="1715335" cy="616392"/>
          </a:xfrm>
        </p:grpSpPr>
        <p:cxnSp>
          <p:nvCxnSpPr>
            <p:cNvPr id="5" name="Straight Connector 4">
              <a:extLst>
                <a:ext uri="{FF2B5EF4-FFF2-40B4-BE49-F238E27FC236}">
                  <a16:creationId xmlns:a16="http://schemas.microsoft.com/office/drawing/2014/main" id="{4DF7C2A9-53DC-455F-B13C-861257CDC18D}"/>
                </a:ext>
              </a:extLst>
            </p:cNvPr>
            <p:cNvCxnSpPr/>
            <p:nvPr/>
          </p:nvCxnSpPr>
          <p:spPr>
            <a:xfrm>
              <a:off x="7344037" y="1674513"/>
              <a:ext cx="1057253" cy="0"/>
            </a:xfrm>
            <a:prstGeom prst="line">
              <a:avLst/>
            </a:prstGeom>
            <a:ln w="28575">
              <a:solidFill>
                <a:schemeClr val="accent2">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A811A73-79D8-48E9-A3C4-FE40FB3467A7}"/>
                </a:ext>
              </a:extLst>
            </p:cNvPr>
            <p:cNvCxnSpPr/>
            <p:nvPr/>
          </p:nvCxnSpPr>
          <p:spPr>
            <a:xfrm flipV="1">
              <a:off x="6685955" y="1674504"/>
              <a:ext cx="659315" cy="61639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A08C721-D189-4E5C-91B3-8676253F9C1C}"/>
              </a:ext>
            </a:extLst>
          </p:cNvPr>
          <p:cNvGrpSpPr/>
          <p:nvPr/>
        </p:nvGrpSpPr>
        <p:grpSpPr>
          <a:xfrm flipH="1" flipV="1">
            <a:off x="4012427" y="4670319"/>
            <a:ext cx="1598994" cy="574585"/>
            <a:chOff x="6615719" y="1531366"/>
            <a:chExt cx="1715336" cy="616392"/>
          </a:xfrm>
        </p:grpSpPr>
        <p:cxnSp>
          <p:nvCxnSpPr>
            <p:cNvPr id="8" name="Straight Connector 7">
              <a:extLst>
                <a:ext uri="{FF2B5EF4-FFF2-40B4-BE49-F238E27FC236}">
                  <a16:creationId xmlns:a16="http://schemas.microsoft.com/office/drawing/2014/main" id="{2A8803DC-0680-42CE-B065-6CC19DDD08C9}"/>
                </a:ext>
              </a:extLst>
            </p:cNvPr>
            <p:cNvCxnSpPr/>
            <p:nvPr/>
          </p:nvCxnSpPr>
          <p:spPr>
            <a:xfrm>
              <a:off x="7273802" y="1531375"/>
              <a:ext cx="1057253" cy="0"/>
            </a:xfrm>
            <a:prstGeom prst="line">
              <a:avLst/>
            </a:prstGeom>
            <a:ln w="28575">
              <a:solidFill>
                <a:schemeClr val="accent2">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0E0A52-6A66-43C0-A3C9-05D007C130E3}"/>
                </a:ext>
              </a:extLst>
            </p:cNvPr>
            <p:cNvCxnSpPr/>
            <p:nvPr/>
          </p:nvCxnSpPr>
          <p:spPr>
            <a:xfrm flipV="1">
              <a:off x="6615719" y="1531366"/>
              <a:ext cx="659315" cy="61639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A384B30-4CF9-482E-A502-281809FFD7AF}"/>
              </a:ext>
            </a:extLst>
          </p:cNvPr>
          <p:cNvGrpSpPr/>
          <p:nvPr/>
        </p:nvGrpSpPr>
        <p:grpSpPr>
          <a:xfrm>
            <a:off x="6751437" y="2213419"/>
            <a:ext cx="1000215" cy="288220"/>
            <a:chOff x="6464299" y="1663078"/>
            <a:chExt cx="1932517" cy="616392"/>
          </a:xfrm>
        </p:grpSpPr>
        <p:cxnSp>
          <p:nvCxnSpPr>
            <p:cNvPr id="11" name="Straight Connector 10">
              <a:extLst>
                <a:ext uri="{FF2B5EF4-FFF2-40B4-BE49-F238E27FC236}">
                  <a16:creationId xmlns:a16="http://schemas.microsoft.com/office/drawing/2014/main" id="{3F4D6C25-FE48-4988-80E0-798F190936F8}"/>
                </a:ext>
              </a:extLst>
            </p:cNvPr>
            <p:cNvCxnSpPr/>
            <p:nvPr/>
          </p:nvCxnSpPr>
          <p:spPr>
            <a:xfrm>
              <a:off x="7122378" y="1663086"/>
              <a:ext cx="1274438" cy="0"/>
            </a:xfrm>
            <a:prstGeom prst="line">
              <a:avLst/>
            </a:prstGeom>
            <a:ln w="28575">
              <a:solidFill>
                <a:schemeClr val="accent2">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45D7626-D30C-4FC3-AE15-E106B821AEFE}"/>
                </a:ext>
              </a:extLst>
            </p:cNvPr>
            <p:cNvCxnSpPr/>
            <p:nvPr/>
          </p:nvCxnSpPr>
          <p:spPr>
            <a:xfrm flipV="1">
              <a:off x="6464299" y="1663078"/>
              <a:ext cx="659315" cy="61639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3EF9B61C-F5AC-4F5C-83BB-D4B10D1E6583}"/>
              </a:ext>
            </a:extLst>
          </p:cNvPr>
          <p:cNvGrpSpPr/>
          <p:nvPr/>
        </p:nvGrpSpPr>
        <p:grpSpPr>
          <a:xfrm flipH="1">
            <a:off x="4019927" y="1788639"/>
            <a:ext cx="1106795" cy="633681"/>
            <a:chOff x="6615719" y="1531366"/>
            <a:chExt cx="1715336" cy="616392"/>
          </a:xfrm>
        </p:grpSpPr>
        <p:cxnSp>
          <p:nvCxnSpPr>
            <p:cNvPr id="14" name="Straight Connector 13">
              <a:extLst>
                <a:ext uri="{FF2B5EF4-FFF2-40B4-BE49-F238E27FC236}">
                  <a16:creationId xmlns:a16="http://schemas.microsoft.com/office/drawing/2014/main" id="{1AAE1CDC-A46A-4E7E-874D-6A5DF79D8D73}"/>
                </a:ext>
              </a:extLst>
            </p:cNvPr>
            <p:cNvCxnSpPr/>
            <p:nvPr/>
          </p:nvCxnSpPr>
          <p:spPr>
            <a:xfrm>
              <a:off x="7273802" y="1531375"/>
              <a:ext cx="1057253" cy="0"/>
            </a:xfrm>
            <a:prstGeom prst="line">
              <a:avLst/>
            </a:prstGeom>
            <a:ln w="28575">
              <a:solidFill>
                <a:schemeClr val="accent2">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86E97D-1774-4E67-9C64-0A2066888BD1}"/>
                </a:ext>
              </a:extLst>
            </p:cNvPr>
            <p:cNvCxnSpPr/>
            <p:nvPr/>
          </p:nvCxnSpPr>
          <p:spPr>
            <a:xfrm flipV="1">
              <a:off x="6615719" y="1531366"/>
              <a:ext cx="659315" cy="61639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8FD40D4-419B-43C9-9D10-1D18ED080994}"/>
              </a:ext>
            </a:extLst>
          </p:cNvPr>
          <p:cNvGrpSpPr/>
          <p:nvPr/>
        </p:nvGrpSpPr>
        <p:grpSpPr>
          <a:xfrm>
            <a:off x="5253318" y="2511117"/>
            <a:ext cx="1412589" cy="2215302"/>
            <a:chOff x="4555379" y="2667250"/>
            <a:chExt cx="1945673" cy="3057562"/>
          </a:xfrm>
        </p:grpSpPr>
        <p:grpSp>
          <p:nvGrpSpPr>
            <p:cNvPr id="17" name="Group 16">
              <a:extLst>
                <a:ext uri="{FF2B5EF4-FFF2-40B4-BE49-F238E27FC236}">
                  <a16:creationId xmlns:a16="http://schemas.microsoft.com/office/drawing/2014/main" id="{A517145A-8DA4-4A48-A55F-2EE85550705F}"/>
                </a:ext>
              </a:extLst>
            </p:cNvPr>
            <p:cNvGrpSpPr/>
            <p:nvPr/>
          </p:nvGrpSpPr>
          <p:grpSpPr>
            <a:xfrm rot="10761938" flipV="1">
              <a:off x="4555379" y="2667250"/>
              <a:ext cx="1945673" cy="3057562"/>
              <a:chOff x="1149118" y="2366864"/>
              <a:chExt cx="2276475" cy="3577408"/>
            </a:xfrm>
            <a:solidFill>
              <a:srgbClr val="1890AD"/>
            </a:solidFill>
          </p:grpSpPr>
          <p:sp>
            <p:nvSpPr>
              <p:cNvPr id="19" name="Freeform: Shape 18">
                <a:extLst>
                  <a:ext uri="{FF2B5EF4-FFF2-40B4-BE49-F238E27FC236}">
                    <a16:creationId xmlns:a16="http://schemas.microsoft.com/office/drawing/2014/main" id="{A350EBD1-D532-474C-8C58-35B0845ACDDF}"/>
                  </a:ext>
                </a:extLst>
              </p:cNvPr>
              <p:cNvSpPr/>
              <p:nvPr/>
            </p:nvSpPr>
            <p:spPr>
              <a:xfrm>
                <a:off x="1149118" y="2366864"/>
                <a:ext cx="2276475" cy="2705100"/>
              </a:xfrm>
              <a:custGeom>
                <a:avLst/>
                <a:gdLst>
                  <a:gd name="connsiteX0" fmla="*/ 2263344 w 2276475"/>
                  <a:gd name="connsiteY0" fmla="*/ 1003621 h 2705100"/>
                  <a:gd name="connsiteX1" fmla="*/ 1272020 w 2276475"/>
                  <a:gd name="connsiteY1" fmla="*/ 14802 h 2705100"/>
                  <a:gd name="connsiteX2" fmla="*/ 1137518 w 2276475"/>
                  <a:gd name="connsiteY2" fmla="*/ 7144 h 2705100"/>
                  <a:gd name="connsiteX3" fmla="*/ 92225 w 2276475"/>
                  <a:gd name="connsiteY3" fmla="*/ 708727 h 2705100"/>
                  <a:gd name="connsiteX4" fmla="*/ 341713 w 2276475"/>
                  <a:gd name="connsiteY4" fmla="*/ 1942672 h 2705100"/>
                  <a:gd name="connsiteX5" fmla="*/ 616576 w 2276475"/>
                  <a:gd name="connsiteY5" fmla="*/ 2576084 h 2705100"/>
                  <a:gd name="connsiteX6" fmla="*/ 616576 w 2276475"/>
                  <a:gd name="connsiteY6" fmla="*/ 2706891 h 2705100"/>
                  <a:gd name="connsiteX7" fmla="*/ 1661602 w 2276475"/>
                  <a:gd name="connsiteY7" fmla="*/ 2706891 h 2705100"/>
                  <a:gd name="connsiteX8" fmla="*/ 1661602 w 2276475"/>
                  <a:gd name="connsiteY8" fmla="*/ 2575408 h 2705100"/>
                  <a:gd name="connsiteX9" fmla="*/ 1926692 w 2276475"/>
                  <a:gd name="connsiteY9" fmla="*/ 1952244 h 2705100"/>
                  <a:gd name="connsiteX10" fmla="*/ 2263334 w 2276475"/>
                  <a:gd name="connsiteY10" fmla="*/ 1003659 h 2705100"/>
                  <a:gd name="connsiteX11" fmla="*/ 2263334 w 2276475"/>
                  <a:gd name="connsiteY11" fmla="*/ 1003621 h 270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6475" h="2705100">
                    <a:moveTo>
                      <a:pt x="2263344" y="1003621"/>
                    </a:moveTo>
                    <a:cubicBezTo>
                      <a:pt x="2199803" y="485175"/>
                      <a:pt x="1790628" y="77029"/>
                      <a:pt x="1272020" y="14802"/>
                    </a:cubicBezTo>
                    <a:cubicBezTo>
                      <a:pt x="1227367" y="9706"/>
                      <a:pt x="1182466" y="7153"/>
                      <a:pt x="1137518" y="7144"/>
                    </a:cubicBezTo>
                    <a:cubicBezTo>
                      <a:pt x="679194" y="7849"/>
                      <a:pt x="266513" y="284836"/>
                      <a:pt x="92225" y="708727"/>
                    </a:cubicBezTo>
                    <a:cubicBezTo>
                      <a:pt x="-82064" y="1132618"/>
                      <a:pt x="16434" y="1619783"/>
                      <a:pt x="341713" y="1942672"/>
                    </a:cubicBezTo>
                    <a:cubicBezTo>
                      <a:pt x="514687" y="2108321"/>
                      <a:pt x="613747" y="2336597"/>
                      <a:pt x="616576" y="2576084"/>
                    </a:cubicBezTo>
                    <a:lnTo>
                      <a:pt x="616576" y="2706891"/>
                    </a:lnTo>
                    <a:lnTo>
                      <a:pt x="1661602" y="2706891"/>
                    </a:lnTo>
                    <a:lnTo>
                      <a:pt x="1661602" y="2575408"/>
                    </a:lnTo>
                    <a:cubicBezTo>
                      <a:pt x="1662393" y="2340455"/>
                      <a:pt x="1757976" y="2115769"/>
                      <a:pt x="1926692" y="1952244"/>
                    </a:cubicBezTo>
                    <a:cubicBezTo>
                      <a:pt x="2181524" y="1706375"/>
                      <a:pt x="2306168" y="1355160"/>
                      <a:pt x="2263334" y="1003659"/>
                    </a:cubicBezTo>
                    <a:lnTo>
                      <a:pt x="2263334" y="1003621"/>
                    </a:lnTo>
                    <a:close/>
                  </a:path>
                </a:pathLst>
              </a:custGeom>
              <a:solidFill>
                <a:schemeClr val="bg1"/>
              </a:solidFill>
              <a:ln w="63500"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77BC9AD-1584-4E91-AFCF-993DE9E753A0}"/>
                  </a:ext>
                </a:extLst>
              </p:cNvPr>
              <p:cNvSpPr/>
              <p:nvPr/>
            </p:nvSpPr>
            <p:spPr>
              <a:xfrm>
                <a:off x="2034747" y="5763297"/>
                <a:ext cx="504825" cy="180975"/>
              </a:xfrm>
              <a:custGeom>
                <a:avLst/>
                <a:gdLst>
                  <a:gd name="connsiteX0" fmla="*/ 253470 w 504825"/>
                  <a:gd name="connsiteY0" fmla="*/ 181318 h 180975"/>
                  <a:gd name="connsiteX1" fmla="*/ 499805 w 504825"/>
                  <a:gd name="connsiteY1" fmla="*/ 7144 h 180975"/>
                  <a:gd name="connsiteX2" fmla="*/ 7144 w 504825"/>
                  <a:gd name="connsiteY2" fmla="*/ 7144 h 180975"/>
                  <a:gd name="connsiteX3" fmla="*/ 253470 w 504825"/>
                  <a:gd name="connsiteY3" fmla="*/ 181318 h 180975"/>
                </a:gdLst>
                <a:ahLst/>
                <a:cxnLst>
                  <a:cxn ang="0">
                    <a:pos x="connsiteX0" y="connsiteY0"/>
                  </a:cxn>
                  <a:cxn ang="0">
                    <a:pos x="connsiteX1" y="connsiteY1"/>
                  </a:cxn>
                  <a:cxn ang="0">
                    <a:pos x="connsiteX2" y="connsiteY2"/>
                  </a:cxn>
                  <a:cxn ang="0">
                    <a:pos x="connsiteX3" y="connsiteY3"/>
                  </a:cxn>
                </a:cxnLst>
                <a:rect l="l" t="t" r="r" b="b"/>
                <a:pathLst>
                  <a:path w="504825" h="180975">
                    <a:moveTo>
                      <a:pt x="253470" y="181318"/>
                    </a:moveTo>
                    <a:cubicBezTo>
                      <a:pt x="364150" y="181194"/>
                      <a:pt x="462782" y="111452"/>
                      <a:pt x="499805" y="7144"/>
                    </a:cubicBezTo>
                    <a:lnTo>
                      <a:pt x="7144" y="7144"/>
                    </a:lnTo>
                    <a:cubicBezTo>
                      <a:pt x="44158" y="111452"/>
                      <a:pt x="142789" y="181194"/>
                      <a:pt x="253470" y="181318"/>
                    </a:cubicBez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C13A8D3C-1E3C-4FEC-BBD2-0614D0924AC2}"/>
                  </a:ext>
                </a:extLst>
              </p:cNvPr>
              <p:cNvSpPr/>
              <p:nvPr/>
            </p:nvSpPr>
            <p:spPr>
              <a:xfrm>
                <a:off x="1845647" y="5240784"/>
                <a:ext cx="876300" cy="361950"/>
              </a:xfrm>
              <a:custGeom>
                <a:avLst/>
                <a:gdLst>
                  <a:gd name="connsiteX0" fmla="*/ 7144 w 876300"/>
                  <a:gd name="connsiteY0" fmla="*/ 268405 h 361950"/>
                  <a:gd name="connsiteX1" fmla="*/ 94231 w 876300"/>
                  <a:gd name="connsiteY1" fmla="*/ 355492 h 361950"/>
                  <a:gd name="connsiteX2" fmla="*/ 790918 w 876300"/>
                  <a:gd name="connsiteY2" fmla="*/ 355492 h 361950"/>
                  <a:gd name="connsiteX3" fmla="*/ 878005 w 876300"/>
                  <a:gd name="connsiteY3" fmla="*/ 268405 h 361950"/>
                  <a:gd name="connsiteX4" fmla="*/ 878005 w 876300"/>
                  <a:gd name="connsiteY4" fmla="*/ 7144 h 361950"/>
                  <a:gd name="connsiteX5" fmla="*/ 7144 w 876300"/>
                  <a:gd name="connsiteY5" fmla="*/ 7144 h 361950"/>
                  <a:gd name="connsiteX6" fmla="*/ 7144 w 876300"/>
                  <a:gd name="connsiteY6" fmla="*/ 268405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361950">
                    <a:moveTo>
                      <a:pt x="7144" y="268405"/>
                    </a:moveTo>
                    <a:cubicBezTo>
                      <a:pt x="7210" y="316478"/>
                      <a:pt x="46158" y="355425"/>
                      <a:pt x="94231" y="355492"/>
                    </a:cubicBezTo>
                    <a:lnTo>
                      <a:pt x="790918" y="355492"/>
                    </a:lnTo>
                    <a:cubicBezTo>
                      <a:pt x="838991" y="355425"/>
                      <a:pt x="877938" y="316478"/>
                      <a:pt x="878005" y="268405"/>
                    </a:cubicBezTo>
                    <a:lnTo>
                      <a:pt x="878005" y="7144"/>
                    </a:lnTo>
                    <a:lnTo>
                      <a:pt x="7144" y="7144"/>
                    </a:lnTo>
                    <a:lnTo>
                      <a:pt x="7144" y="268405"/>
                    </a:ln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 name="Freeform: Shape 17">
              <a:extLst>
                <a:ext uri="{FF2B5EF4-FFF2-40B4-BE49-F238E27FC236}">
                  <a16:creationId xmlns:a16="http://schemas.microsoft.com/office/drawing/2014/main" id="{E7E71DC0-9765-4077-B2AF-F457298EA0CE}"/>
                </a:ext>
              </a:extLst>
            </p:cNvPr>
            <p:cNvSpPr/>
            <p:nvPr/>
          </p:nvSpPr>
          <p:spPr>
            <a:xfrm rot="10800000" flipH="1">
              <a:off x="4750090" y="2914462"/>
              <a:ext cx="1548818" cy="1548818"/>
            </a:xfrm>
            <a:custGeom>
              <a:avLst/>
              <a:gdLst>
                <a:gd name="connsiteX0" fmla="*/ 4766910 w 4886325"/>
                <a:gd name="connsiteY0" fmla="*/ 1957877 h 4886325"/>
                <a:gd name="connsiteX1" fmla="*/ 4333685 w 4886325"/>
                <a:gd name="connsiteY1" fmla="*/ 1957877 h 4886325"/>
                <a:gd name="connsiteX2" fmla="*/ 4125325 w 4886325"/>
                <a:gd name="connsiteY2" fmla="*/ 1455357 h 4886325"/>
                <a:gd name="connsiteX3" fmla="*/ 4431792 w 4886325"/>
                <a:gd name="connsiteY3" fmla="*/ 1148890 h 4886325"/>
                <a:gd name="connsiteX4" fmla="*/ 4440955 w 4886325"/>
                <a:gd name="connsiteY4" fmla="*/ 1044905 h 4886325"/>
                <a:gd name="connsiteX5" fmla="*/ 3846195 w 4886325"/>
                <a:gd name="connsiteY5" fmla="*/ 450145 h 4886325"/>
                <a:gd name="connsiteX6" fmla="*/ 3742211 w 4886325"/>
                <a:gd name="connsiteY6" fmla="*/ 459308 h 4886325"/>
                <a:gd name="connsiteX7" fmla="*/ 3435744 w 4886325"/>
                <a:gd name="connsiteY7" fmla="*/ 765775 h 4886325"/>
                <a:gd name="connsiteX8" fmla="*/ 2933224 w 4886325"/>
                <a:gd name="connsiteY8" fmla="*/ 557416 h 4886325"/>
                <a:gd name="connsiteX9" fmla="*/ 2933224 w 4886325"/>
                <a:gd name="connsiteY9" fmla="*/ 124190 h 4886325"/>
                <a:gd name="connsiteX10" fmla="*/ 2866273 w 4886325"/>
                <a:gd name="connsiteY10" fmla="*/ 44180 h 4886325"/>
                <a:gd name="connsiteX11" fmla="*/ 2024815 w 4886325"/>
                <a:gd name="connsiteY11" fmla="*/ 44180 h 4886325"/>
                <a:gd name="connsiteX12" fmla="*/ 2007556 w 4886325"/>
                <a:gd name="connsiteY12" fmla="*/ 50553 h 4886325"/>
                <a:gd name="connsiteX13" fmla="*/ 1321318 w 4886325"/>
                <a:gd name="connsiteY13" fmla="*/ 139288 h 4886325"/>
                <a:gd name="connsiteX14" fmla="*/ 983332 w 4886325"/>
                <a:gd name="connsiteY14" fmla="*/ 743077 h 4886325"/>
                <a:gd name="connsiteX15" fmla="*/ 926497 w 4886325"/>
                <a:gd name="connsiteY15" fmla="*/ 752040 h 4886325"/>
                <a:gd name="connsiteX16" fmla="*/ 916086 w 4886325"/>
                <a:gd name="connsiteY16" fmla="*/ 753679 h 4886325"/>
                <a:gd name="connsiteX17" fmla="*/ 848411 w 4886325"/>
                <a:gd name="connsiteY17" fmla="*/ 771119 h 4886325"/>
                <a:gd name="connsiteX18" fmla="*/ 827799 w 4886325"/>
                <a:gd name="connsiteY18" fmla="*/ 778472 h 4886325"/>
                <a:gd name="connsiteX19" fmla="*/ 783241 w 4886325"/>
                <a:gd name="connsiteY19" fmla="*/ 794808 h 4886325"/>
                <a:gd name="connsiteX20" fmla="*/ 759019 w 4886325"/>
                <a:gd name="connsiteY20" fmla="*/ 806038 h 4886325"/>
                <a:gd name="connsiteX21" fmla="*/ 721166 w 4886325"/>
                <a:gd name="connsiteY21" fmla="*/ 824297 h 4886325"/>
                <a:gd name="connsiteX22" fmla="*/ 696373 w 4886325"/>
                <a:gd name="connsiteY22" fmla="*/ 838651 h 4886325"/>
                <a:gd name="connsiteX23" fmla="*/ 662435 w 4886325"/>
                <a:gd name="connsiteY23" fmla="*/ 859301 h 4886325"/>
                <a:gd name="connsiteX24" fmla="*/ 638413 w 4886325"/>
                <a:gd name="connsiteY24" fmla="*/ 876246 h 4886325"/>
                <a:gd name="connsiteX25" fmla="*/ 607304 w 4886325"/>
                <a:gd name="connsiteY25" fmla="*/ 899525 h 4886325"/>
                <a:gd name="connsiteX26" fmla="*/ 584654 w 4886325"/>
                <a:gd name="connsiteY26" fmla="*/ 918747 h 4886325"/>
                <a:gd name="connsiteX27" fmla="*/ 556270 w 4886325"/>
                <a:gd name="connsiteY27" fmla="*/ 944541 h 4886325"/>
                <a:gd name="connsiteX28" fmla="*/ 535210 w 4886325"/>
                <a:gd name="connsiteY28" fmla="*/ 965905 h 4886325"/>
                <a:gd name="connsiteX29" fmla="*/ 509559 w 4886325"/>
                <a:gd name="connsiteY29" fmla="*/ 994118 h 4886325"/>
                <a:gd name="connsiteX30" fmla="*/ 490433 w 4886325"/>
                <a:gd name="connsiteY30" fmla="*/ 1017312 h 4886325"/>
                <a:gd name="connsiteX31" fmla="*/ 467544 w 4886325"/>
                <a:gd name="connsiteY31" fmla="*/ 1047896 h 4886325"/>
                <a:gd name="connsiteX32" fmla="*/ 450542 w 4886325"/>
                <a:gd name="connsiteY32" fmla="*/ 1072728 h 4886325"/>
                <a:gd name="connsiteX33" fmla="*/ 430549 w 4886325"/>
                <a:gd name="connsiteY33" fmla="*/ 1105608 h 4886325"/>
                <a:gd name="connsiteX34" fmla="*/ 415871 w 4886325"/>
                <a:gd name="connsiteY34" fmla="*/ 1131802 h 4886325"/>
                <a:gd name="connsiteX35" fmla="*/ 398898 w 4886325"/>
                <a:gd name="connsiteY35" fmla="*/ 1166978 h 4886325"/>
                <a:gd name="connsiteX36" fmla="*/ 386753 w 4886325"/>
                <a:gd name="connsiteY36" fmla="*/ 1194191 h 4886325"/>
                <a:gd name="connsiteX37" fmla="*/ 372923 w 4886325"/>
                <a:gd name="connsiteY37" fmla="*/ 1231900 h 4886325"/>
                <a:gd name="connsiteX38" fmla="*/ 363512 w 4886325"/>
                <a:gd name="connsiteY38" fmla="*/ 1259551 h 4886325"/>
                <a:gd name="connsiteX39" fmla="*/ 352949 w 4886325"/>
                <a:gd name="connsiteY39" fmla="*/ 1300537 h 4886325"/>
                <a:gd name="connsiteX40" fmla="*/ 346462 w 4886325"/>
                <a:gd name="connsiteY40" fmla="*/ 1327560 h 4886325"/>
                <a:gd name="connsiteX41" fmla="*/ 339261 w 4886325"/>
                <a:gd name="connsiteY41" fmla="*/ 1374642 h 4886325"/>
                <a:gd name="connsiteX42" fmla="*/ 335947 w 4886325"/>
                <a:gd name="connsiteY42" fmla="*/ 1397864 h 4886325"/>
                <a:gd name="connsiteX43" fmla="*/ 332280 w 4886325"/>
                <a:gd name="connsiteY43" fmla="*/ 1470187 h 4886325"/>
                <a:gd name="connsiteX44" fmla="*/ 390106 w 4886325"/>
                <a:gd name="connsiteY44" fmla="*/ 1755461 h 4886325"/>
                <a:gd name="connsiteX45" fmla="*/ 375571 w 4886325"/>
                <a:gd name="connsiteY45" fmla="*/ 1765824 h 4886325"/>
                <a:gd name="connsiteX46" fmla="*/ 337033 w 4886325"/>
                <a:gd name="connsiteY46" fmla="*/ 1793294 h 4886325"/>
                <a:gd name="connsiteX47" fmla="*/ 253956 w 4886325"/>
                <a:gd name="connsiteY47" fmla="*/ 1863379 h 4886325"/>
                <a:gd name="connsiteX48" fmla="*/ 244745 w 4886325"/>
                <a:gd name="connsiteY48" fmla="*/ 1871895 h 4886325"/>
                <a:gd name="connsiteX49" fmla="*/ 201416 w 4886325"/>
                <a:gd name="connsiteY49" fmla="*/ 1919567 h 4886325"/>
                <a:gd name="connsiteX50" fmla="*/ 187623 w 4886325"/>
                <a:gd name="connsiteY50" fmla="*/ 1936017 h 4886325"/>
                <a:gd name="connsiteX51" fmla="*/ 148971 w 4886325"/>
                <a:gd name="connsiteY51" fmla="*/ 1987671 h 4886325"/>
                <a:gd name="connsiteX52" fmla="*/ 139275 w 4886325"/>
                <a:gd name="connsiteY52" fmla="*/ 2002749 h 4886325"/>
                <a:gd name="connsiteX53" fmla="*/ 54235 w 4886325"/>
                <a:gd name="connsiteY53" fmla="*/ 2175580 h 4886325"/>
                <a:gd name="connsiteX54" fmla="*/ 39910 w 4886325"/>
                <a:gd name="connsiteY54" fmla="*/ 2219081 h 4886325"/>
                <a:gd name="connsiteX55" fmla="*/ 29375 w 4886325"/>
                <a:gd name="connsiteY55" fmla="*/ 2259962 h 4886325"/>
                <a:gd name="connsiteX56" fmla="*/ 18307 w 4886325"/>
                <a:gd name="connsiteY56" fmla="*/ 2317265 h 4886325"/>
                <a:gd name="connsiteX57" fmla="*/ 13211 w 4886325"/>
                <a:gd name="connsiteY57" fmla="*/ 2350593 h 4886325"/>
                <a:gd name="connsiteX58" fmla="*/ 10506 w 4886325"/>
                <a:gd name="connsiteY58" fmla="*/ 2379901 h 4886325"/>
                <a:gd name="connsiteX59" fmla="*/ 9125 w 4886325"/>
                <a:gd name="connsiteY59" fmla="*/ 2384530 h 4886325"/>
                <a:gd name="connsiteX60" fmla="*/ 7144 w 4886325"/>
                <a:gd name="connsiteY60" fmla="*/ 2445557 h 4886325"/>
                <a:gd name="connsiteX61" fmla="*/ 283807 w 4886325"/>
                <a:gd name="connsiteY61" fmla="*/ 3055928 h 4886325"/>
                <a:gd name="connsiteX62" fmla="*/ 200949 w 4886325"/>
                <a:gd name="connsiteY62" fmla="*/ 3244371 h 4886325"/>
                <a:gd name="connsiteX63" fmla="*/ 197720 w 4886325"/>
                <a:gd name="connsiteY63" fmla="*/ 3255582 h 4886325"/>
                <a:gd name="connsiteX64" fmla="*/ 178260 w 4886325"/>
                <a:gd name="connsiteY64" fmla="*/ 3348308 h 4886325"/>
                <a:gd name="connsiteX65" fmla="*/ 176384 w 4886325"/>
                <a:gd name="connsiteY65" fmla="*/ 3363853 h 4886325"/>
                <a:gd name="connsiteX66" fmla="*/ 169707 w 4886325"/>
                <a:gd name="connsiteY66" fmla="*/ 3461550 h 4886325"/>
                <a:gd name="connsiteX67" fmla="*/ 767001 w 4886325"/>
                <a:gd name="connsiteY67" fmla="*/ 4213949 h 4886325"/>
                <a:gd name="connsiteX68" fmla="*/ 775078 w 4886325"/>
                <a:gd name="connsiteY68" fmla="*/ 4240543 h 4886325"/>
                <a:gd name="connsiteX69" fmla="*/ 782955 w 4886325"/>
                <a:gd name="connsiteY69" fmla="*/ 4266442 h 4886325"/>
                <a:gd name="connsiteX70" fmla="*/ 804186 w 4886325"/>
                <a:gd name="connsiteY70" fmla="*/ 4324334 h 4886325"/>
                <a:gd name="connsiteX71" fmla="*/ 811473 w 4886325"/>
                <a:gd name="connsiteY71" fmla="*/ 4342603 h 4886325"/>
                <a:gd name="connsiteX72" fmla="*/ 940318 w 4886325"/>
                <a:gd name="connsiteY72" fmla="*/ 4554554 h 4886325"/>
                <a:gd name="connsiteX73" fmla="*/ 950205 w 4886325"/>
                <a:gd name="connsiteY73" fmla="*/ 4566098 h 4886325"/>
                <a:gd name="connsiteX74" fmla="*/ 994239 w 4886325"/>
                <a:gd name="connsiteY74" fmla="*/ 4614533 h 4886325"/>
                <a:gd name="connsiteX75" fmla="*/ 1009517 w 4886325"/>
                <a:gd name="connsiteY75" fmla="*/ 4629687 h 4886325"/>
                <a:gd name="connsiteX76" fmla="*/ 1053551 w 4886325"/>
                <a:gd name="connsiteY76" fmla="*/ 4669721 h 4886325"/>
                <a:gd name="connsiteX77" fmla="*/ 1071839 w 4886325"/>
                <a:gd name="connsiteY77" fmla="*/ 4685142 h 4886325"/>
                <a:gd name="connsiteX78" fmla="*/ 1119292 w 4886325"/>
                <a:gd name="connsiteY78" fmla="*/ 4720651 h 4886325"/>
                <a:gd name="connsiteX79" fmla="*/ 1137714 w 4886325"/>
                <a:gd name="connsiteY79" fmla="*/ 4733805 h 4886325"/>
                <a:gd name="connsiteX80" fmla="*/ 1205798 w 4886325"/>
                <a:gd name="connsiteY80" fmla="*/ 4775210 h 4886325"/>
                <a:gd name="connsiteX81" fmla="*/ 1218895 w 4886325"/>
                <a:gd name="connsiteY81" fmla="*/ 4781668 h 4886325"/>
                <a:gd name="connsiteX82" fmla="*/ 1277560 w 4886325"/>
                <a:gd name="connsiteY82" fmla="*/ 4809967 h 4886325"/>
                <a:gd name="connsiteX83" fmla="*/ 1307849 w 4886325"/>
                <a:gd name="connsiteY83" fmla="*/ 4821940 h 4886325"/>
                <a:gd name="connsiteX84" fmla="*/ 1353217 w 4886325"/>
                <a:gd name="connsiteY84" fmla="*/ 4838580 h 4886325"/>
                <a:gd name="connsiteX85" fmla="*/ 1386859 w 4886325"/>
                <a:gd name="connsiteY85" fmla="*/ 4848772 h 4886325"/>
                <a:gd name="connsiteX86" fmla="*/ 1433274 w 4886325"/>
                <a:gd name="connsiteY86" fmla="*/ 4860735 h 4886325"/>
                <a:gd name="connsiteX87" fmla="*/ 1466688 w 4886325"/>
                <a:gd name="connsiteY87" fmla="*/ 4867898 h 4886325"/>
                <a:gd name="connsiteX88" fmla="*/ 1519771 w 4886325"/>
                <a:gd name="connsiteY88" fmla="*/ 4876023 h 4886325"/>
                <a:gd name="connsiteX89" fmla="*/ 1548613 w 4886325"/>
                <a:gd name="connsiteY89" fmla="*/ 4879699 h 4886325"/>
                <a:gd name="connsiteX90" fmla="*/ 1632757 w 4886325"/>
                <a:gd name="connsiteY90" fmla="*/ 4883957 h 4886325"/>
                <a:gd name="connsiteX91" fmla="*/ 1974837 w 4886325"/>
                <a:gd name="connsiteY91" fmla="*/ 4815644 h 4886325"/>
                <a:gd name="connsiteX92" fmla="*/ 2024834 w 4886325"/>
                <a:gd name="connsiteY92" fmla="*/ 4846933 h 4886325"/>
                <a:gd name="connsiteX93" fmla="*/ 2866292 w 4886325"/>
                <a:gd name="connsiteY93" fmla="*/ 4846933 h 4886325"/>
                <a:gd name="connsiteX94" fmla="*/ 2933243 w 4886325"/>
                <a:gd name="connsiteY94" fmla="*/ 4766923 h 4886325"/>
                <a:gd name="connsiteX95" fmla="*/ 2933243 w 4886325"/>
                <a:gd name="connsiteY95" fmla="*/ 4333688 h 4886325"/>
                <a:gd name="connsiteX96" fmla="*/ 3435763 w 4886325"/>
                <a:gd name="connsiteY96" fmla="*/ 4125329 h 4886325"/>
                <a:gd name="connsiteX97" fmla="*/ 3742230 w 4886325"/>
                <a:gd name="connsiteY97" fmla="*/ 4431796 h 4886325"/>
                <a:gd name="connsiteX98" fmla="*/ 3846214 w 4886325"/>
                <a:gd name="connsiteY98" fmla="*/ 4440959 h 4886325"/>
                <a:gd name="connsiteX99" fmla="*/ 4440974 w 4886325"/>
                <a:gd name="connsiteY99" fmla="*/ 3846198 h 4886325"/>
                <a:gd name="connsiteX100" fmla="*/ 4431811 w 4886325"/>
                <a:gd name="connsiteY100" fmla="*/ 3742214 h 4886325"/>
                <a:gd name="connsiteX101" fmla="*/ 4125344 w 4886325"/>
                <a:gd name="connsiteY101" fmla="*/ 3435747 h 4886325"/>
                <a:gd name="connsiteX102" fmla="*/ 4333704 w 4886325"/>
                <a:gd name="connsiteY102" fmla="*/ 2933227 h 4886325"/>
                <a:gd name="connsiteX103" fmla="*/ 4766929 w 4886325"/>
                <a:gd name="connsiteY103" fmla="*/ 2933227 h 4886325"/>
                <a:gd name="connsiteX104" fmla="*/ 4846939 w 4886325"/>
                <a:gd name="connsiteY104" fmla="*/ 2866276 h 4886325"/>
                <a:gd name="connsiteX105" fmla="*/ 4846939 w 4886325"/>
                <a:gd name="connsiteY105" fmla="*/ 2024818 h 4886325"/>
                <a:gd name="connsiteX106" fmla="*/ 4766910 w 4886325"/>
                <a:gd name="connsiteY106" fmla="*/ 1957877 h 4886325"/>
                <a:gd name="connsiteX107" fmla="*/ 1562748 w 4886325"/>
                <a:gd name="connsiteY107" fmla="*/ 4717851 h 4886325"/>
                <a:gd name="connsiteX108" fmla="*/ 1538059 w 4886325"/>
                <a:gd name="connsiteY108" fmla="*/ 4714555 h 4886325"/>
                <a:gd name="connsiteX109" fmla="*/ 1494825 w 4886325"/>
                <a:gd name="connsiteY109" fmla="*/ 4707945 h 4886325"/>
                <a:gd name="connsiteX110" fmla="*/ 1465840 w 4886325"/>
                <a:gd name="connsiteY110" fmla="*/ 4701448 h 4886325"/>
                <a:gd name="connsiteX111" fmla="*/ 1428769 w 4886325"/>
                <a:gd name="connsiteY111" fmla="*/ 4691895 h 4886325"/>
                <a:gd name="connsiteX112" fmla="*/ 1399385 w 4886325"/>
                <a:gd name="connsiteY112" fmla="*/ 4682570 h 4886325"/>
                <a:gd name="connsiteX113" fmla="*/ 1364513 w 4886325"/>
                <a:gd name="connsiteY113" fmla="*/ 4669778 h 4886325"/>
                <a:gd name="connsiteX114" fmla="*/ 1336691 w 4886325"/>
                <a:gd name="connsiteY114" fmla="*/ 4658234 h 4886325"/>
                <a:gd name="connsiteX115" fmla="*/ 1301591 w 4886325"/>
                <a:gd name="connsiteY115" fmla="*/ 4641298 h 4886325"/>
                <a:gd name="connsiteX116" fmla="*/ 1277312 w 4886325"/>
                <a:gd name="connsiteY116" fmla="*/ 4628696 h 4886325"/>
                <a:gd name="connsiteX117" fmla="*/ 1237764 w 4886325"/>
                <a:gd name="connsiteY117" fmla="*/ 4604636 h 4886325"/>
                <a:gd name="connsiteX118" fmla="*/ 1221286 w 4886325"/>
                <a:gd name="connsiteY118" fmla="*/ 4594235 h 4886325"/>
                <a:gd name="connsiteX119" fmla="*/ 1116301 w 4886325"/>
                <a:gd name="connsiteY119" fmla="*/ 4507415 h 4886325"/>
                <a:gd name="connsiteX120" fmla="*/ 1113273 w 4886325"/>
                <a:gd name="connsiteY120" fmla="*/ 4504205 h 4886325"/>
                <a:gd name="connsiteX121" fmla="*/ 1070677 w 4886325"/>
                <a:gd name="connsiteY121" fmla="*/ 4457342 h 4886325"/>
                <a:gd name="connsiteX122" fmla="*/ 1063647 w 4886325"/>
                <a:gd name="connsiteY122" fmla="*/ 4448474 h 4886325"/>
                <a:gd name="connsiteX123" fmla="*/ 1029795 w 4886325"/>
                <a:gd name="connsiteY123" fmla="*/ 4403240 h 4886325"/>
                <a:gd name="connsiteX124" fmla="*/ 1021747 w 4886325"/>
                <a:gd name="connsiteY124" fmla="*/ 4391076 h 4886325"/>
                <a:gd name="connsiteX125" fmla="*/ 994058 w 4886325"/>
                <a:gd name="connsiteY125" fmla="*/ 4345547 h 4886325"/>
                <a:gd name="connsiteX126" fmla="*/ 986018 w 4886325"/>
                <a:gd name="connsiteY126" fmla="*/ 4330774 h 4886325"/>
                <a:gd name="connsiteX127" fmla="*/ 963711 w 4886325"/>
                <a:gd name="connsiteY127" fmla="*/ 4284539 h 4886325"/>
                <a:gd name="connsiteX128" fmla="*/ 956320 w 4886325"/>
                <a:gd name="connsiteY128" fmla="*/ 4267604 h 4886325"/>
                <a:gd name="connsiteX129" fmla="*/ 938946 w 4886325"/>
                <a:gd name="connsiteY129" fmla="*/ 4220236 h 4886325"/>
                <a:gd name="connsiteX130" fmla="*/ 932793 w 4886325"/>
                <a:gd name="connsiteY130" fmla="*/ 4201900 h 4886325"/>
                <a:gd name="connsiteX131" fmla="*/ 919648 w 4886325"/>
                <a:gd name="connsiteY131" fmla="*/ 4150913 h 4886325"/>
                <a:gd name="connsiteX132" fmla="*/ 915638 w 4886325"/>
                <a:gd name="connsiteY132" fmla="*/ 4134168 h 4886325"/>
                <a:gd name="connsiteX133" fmla="*/ 1047455 w 4886325"/>
                <a:gd name="connsiteY133" fmla="*/ 3550933 h 4886325"/>
                <a:gd name="connsiteX134" fmla="*/ 1031186 w 4886325"/>
                <a:gd name="connsiteY134" fmla="*/ 3437300 h 4886325"/>
                <a:gd name="connsiteX135" fmla="*/ 917515 w 4886325"/>
                <a:gd name="connsiteY135" fmla="*/ 3453302 h 4886325"/>
                <a:gd name="connsiteX136" fmla="*/ 738645 w 4886325"/>
                <a:gd name="connsiteY136" fmla="*/ 3989883 h 4886325"/>
                <a:gd name="connsiteX137" fmla="*/ 741064 w 4886325"/>
                <a:gd name="connsiteY137" fmla="*/ 4037546 h 4886325"/>
                <a:gd name="connsiteX138" fmla="*/ 332251 w 4886325"/>
                <a:gd name="connsiteY138" fmla="*/ 3461570 h 4886325"/>
                <a:gd name="connsiteX139" fmla="*/ 340376 w 4886325"/>
                <a:gd name="connsiteY139" fmla="*/ 3361624 h 4886325"/>
                <a:gd name="connsiteX140" fmla="*/ 342881 w 4886325"/>
                <a:gd name="connsiteY140" fmla="*/ 3351394 h 4886325"/>
                <a:gd name="connsiteX141" fmla="*/ 459057 w 4886325"/>
                <a:gd name="connsiteY141" fmla="*/ 3090371 h 4886325"/>
                <a:gd name="connsiteX142" fmla="*/ 460229 w 4886325"/>
                <a:gd name="connsiteY142" fmla="*/ 3087980 h 4886325"/>
                <a:gd name="connsiteX143" fmla="*/ 762552 w 4886325"/>
                <a:gd name="connsiteY143" fmla="*/ 2878754 h 4886325"/>
                <a:gd name="connsiteX144" fmla="*/ 816369 w 4886325"/>
                <a:gd name="connsiteY144" fmla="*/ 2777151 h 4886325"/>
                <a:gd name="connsiteX145" fmla="*/ 714766 w 4886325"/>
                <a:gd name="connsiteY145" fmla="*/ 2723334 h 4886325"/>
                <a:gd name="connsiteX146" fmla="*/ 383791 w 4886325"/>
                <a:gd name="connsiteY146" fmla="*/ 2927150 h 4886325"/>
                <a:gd name="connsiteX147" fmla="*/ 169688 w 4886325"/>
                <a:gd name="connsiteY147" fmla="*/ 2445557 h 4886325"/>
                <a:gd name="connsiteX148" fmla="*/ 175365 w 4886325"/>
                <a:gd name="connsiteY148" fmla="*/ 2364023 h 4886325"/>
                <a:gd name="connsiteX149" fmla="*/ 179299 w 4886325"/>
                <a:gd name="connsiteY149" fmla="*/ 2338372 h 4886325"/>
                <a:gd name="connsiteX150" fmla="*/ 190910 w 4886325"/>
                <a:gd name="connsiteY150" fmla="*/ 2283708 h 4886325"/>
                <a:gd name="connsiteX151" fmla="*/ 197949 w 4886325"/>
                <a:gd name="connsiteY151" fmla="*/ 2256409 h 4886325"/>
                <a:gd name="connsiteX152" fmla="*/ 221799 w 4886325"/>
                <a:gd name="connsiteY152" fmla="*/ 2190782 h 4886325"/>
                <a:gd name="connsiteX153" fmla="*/ 239382 w 4886325"/>
                <a:gd name="connsiteY153" fmla="*/ 2154330 h 4886325"/>
                <a:gd name="connsiteX154" fmla="*/ 255194 w 4886325"/>
                <a:gd name="connsiteY154" fmla="*/ 2124517 h 4886325"/>
                <a:gd name="connsiteX155" fmla="*/ 278635 w 4886325"/>
                <a:gd name="connsiteY155" fmla="*/ 2085969 h 4886325"/>
                <a:gd name="connsiteX156" fmla="*/ 293846 w 4886325"/>
                <a:gd name="connsiteY156" fmla="*/ 2064938 h 4886325"/>
                <a:gd name="connsiteX157" fmla="*/ 345186 w 4886325"/>
                <a:gd name="connsiteY157" fmla="*/ 2002663 h 4886325"/>
                <a:gd name="connsiteX158" fmla="*/ 367065 w 4886325"/>
                <a:gd name="connsiteY158" fmla="*/ 1979879 h 4886325"/>
                <a:gd name="connsiteX159" fmla="*/ 397869 w 4886325"/>
                <a:gd name="connsiteY159" fmla="*/ 1951876 h 4886325"/>
                <a:gd name="connsiteX160" fmla="*/ 433988 w 4886325"/>
                <a:gd name="connsiteY160" fmla="*/ 1923444 h 4886325"/>
                <a:gd name="connsiteX161" fmla="*/ 463734 w 4886325"/>
                <a:gd name="connsiteY161" fmla="*/ 1902184 h 4886325"/>
                <a:gd name="connsiteX162" fmla="*/ 522141 w 4886325"/>
                <a:gd name="connsiteY162" fmla="*/ 1868161 h 4886325"/>
                <a:gd name="connsiteX163" fmla="*/ 819931 w 4886325"/>
                <a:gd name="connsiteY163" fmla="*/ 1795304 h 4886325"/>
                <a:gd name="connsiteX164" fmla="*/ 901208 w 4886325"/>
                <a:gd name="connsiteY164" fmla="*/ 1714027 h 4886325"/>
                <a:gd name="connsiteX165" fmla="*/ 819931 w 4886325"/>
                <a:gd name="connsiteY165" fmla="*/ 1632750 h 4886325"/>
                <a:gd name="connsiteX166" fmla="*/ 536772 w 4886325"/>
                <a:gd name="connsiteY166" fmla="*/ 1684643 h 4886325"/>
                <a:gd name="connsiteX167" fmla="*/ 494805 w 4886325"/>
                <a:gd name="connsiteY167" fmla="*/ 1470187 h 4886325"/>
                <a:gd name="connsiteX168" fmla="*/ 916619 w 4886325"/>
                <a:gd name="connsiteY168" fmla="*/ 920623 h 4886325"/>
                <a:gd name="connsiteX169" fmla="*/ 1556652 w 4886325"/>
                <a:gd name="connsiteY169" fmla="*/ 1185790 h 4886325"/>
                <a:gd name="connsiteX170" fmla="*/ 1627099 w 4886325"/>
                <a:gd name="connsiteY170" fmla="*/ 1226366 h 4886325"/>
                <a:gd name="connsiteX171" fmla="*/ 1697469 w 4886325"/>
                <a:gd name="connsiteY171" fmla="*/ 1185647 h 4886325"/>
                <a:gd name="connsiteX172" fmla="*/ 1697384 w 4886325"/>
                <a:gd name="connsiteY172" fmla="*/ 1104351 h 4886325"/>
                <a:gd name="connsiteX173" fmla="*/ 1146829 w 4886325"/>
                <a:gd name="connsiteY173" fmla="*/ 744230 h 4886325"/>
                <a:gd name="connsiteX174" fmla="*/ 1772593 w 4886325"/>
                <a:gd name="connsiteY174" fmla="*/ 170034 h 4886325"/>
                <a:gd name="connsiteX175" fmla="*/ 2364248 w 4886325"/>
                <a:gd name="connsiteY175" fmla="*/ 779320 h 4886325"/>
                <a:gd name="connsiteX176" fmla="*/ 2364248 w 4886325"/>
                <a:gd name="connsiteY176" fmla="*/ 1281583 h 4886325"/>
                <a:gd name="connsiteX177" fmla="*/ 2011347 w 4886325"/>
                <a:gd name="connsiteY177" fmla="*/ 1775673 h 4886325"/>
                <a:gd name="connsiteX178" fmla="*/ 1712805 w 4886325"/>
                <a:gd name="connsiteY178" fmla="*/ 1644666 h 4886325"/>
                <a:gd name="connsiteX179" fmla="*/ 1714005 w 4886325"/>
                <a:gd name="connsiteY179" fmla="*/ 1632760 h 4886325"/>
                <a:gd name="connsiteX180" fmla="*/ 1514361 w 4886325"/>
                <a:gd name="connsiteY180" fmla="*/ 1388415 h 4886325"/>
                <a:gd name="connsiteX181" fmla="*/ 1238136 w 4886325"/>
                <a:gd name="connsiteY181" fmla="*/ 1540929 h 4886325"/>
                <a:gd name="connsiteX182" fmla="*/ 1338567 w 4886325"/>
                <a:gd name="connsiteY182" fmla="*/ 1840053 h 4886325"/>
                <a:gd name="connsiteX183" fmla="*/ 1650864 w 4886325"/>
                <a:gd name="connsiteY183" fmla="*/ 1794980 h 4886325"/>
                <a:gd name="connsiteX184" fmla="*/ 1946062 w 4886325"/>
                <a:gd name="connsiteY184" fmla="*/ 1924539 h 4886325"/>
                <a:gd name="connsiteX185" fmla="*/ 2010794 w 4886325"/>
                <a:gd name="connsiteY185" fmla="*/ 1938074 h 4886325"/>
                <a:gd name="connsiteX186" fmla="*/ 2143668 w 4886325"/>
                <a:gd name="connsiteY186" fmla="*/ 1870133 h 4886325"/>
                <a:gd name="connsiteX187" fmla="*/ 2364248 w 4886325"/>
                <a:gd name="connsiteY187" fmla="*/ 1561294 h 4886325"/>
                <a:gd name="connsiteX188" fmla="*/ 2364248 w 4886325"/>
                <a:gd name="connsiteY188" fmla="*/ 2201717 h 4886325"/>
                <a:gd name="connsiteX189" fmla="*/ 1699032 w 4886325"/>
                <a:gd name="connsiteY189" fmla="*/ 2201717 h 4886325"/>
                <a:gd name="connsiteX190" fmla="*/ 1427902 w 4886325"/>
                <a:gd name="connsiteY190" fmla="*/ 2042668 h 4886325"/>
                <a:gd name="connsiteX191" fmla="*/ 1225296 w 4886325"/>
                <a:gd name="connsiteY191" fmla="*/ 2282994 h 4886325"/>
                <a:gd name="connsiteX192" fmla="*/ 1427902 w 4886325"/>
                <a:gd name="connsiteY192" fmla="*/ 2523319 h 4886325"/>
                <a:gd name="connsiteX193" fmla="*/ 1699032 w 4886325"/>
                <a:gd name="connsiteY193" fmla="*/ 2364270 h 4886325"/>
                <a:gd name="connsiteX194" fmla="*/ 2364248 w 4886325"/>
                <a:gd name="connsiteY194" fmla="*/ 2364270 h 4886325"/>
                <a:gd name="connsiteX195" fmla="*/ 2364248 w 4886325"/>
                <a:gd name="connsiteY195" fmla="*/ 2689387 h 4886325"/>
                <a:gd name="connsiteX196" fmla="*/ 2186712 w 4886325"/>
                <a:gd name="connsiteY196" fmla="*/ 2689387 h 4886325"/>
                <a:gd name="connsiteX197" fmla="*/ 1915582 w 4886325"/>
                <a:gd name="connsiteY197" fmla="*/ 2530339 h 4886325"/>
                <a:gd name="connsiteX198" fmla="*/ 1712976 w 4886325"/>
                <a:gd name="connsiteY198" fmla="*/ 2770664 h 4886325"/>
                <a:gd name="connsiteX199" fmla="*/ 1915582 w 4886325"/>
                <a:gd name="connsiteY199" fmla="*/ 3010990 h 4886325"/>
                <a:gd name="connsiteX200" fmla="*/ 2186712 w 4886325"/>
                <a:gd name="connsiteY200" fmla="*/ 2851941 h 4886325"/>
                <a:gd name="connsiteX201" fmla="*/ 2364248 w 4886325"/>
                <a:gd name="connsiteY201" fmla="*/ 2851941 h 4886325"/>
                <a:gd name="connsiteX202" fmla="*/ 2364248 w 4886325"/>
                <a:gd name="connsiteY202" fmla="*/ 3177058 h 4886325"/>
                <a:gd name="connsiteX203" fmla="*/ 1699365 w 4886325"/>
                <a:gd name="connsiteY203" fmla="*/ 3177058 h 4886325"/>
                <a:gd name="connsiteX204" fmla="*/ 1539983 w 4886325"/>
                <a:gd name="connsiteY204" fmla="*/ 3307712 h 4886325"/>
                <a:gd name="connsiteX205" fmla="*/ 1482604 w 4886325"/>
                <a:gd name="connsiteY205" fmla="*/ 3594567 h 4886325"/>
                <a:gd name="connsiteX206" fmla="*/ 1312774 w 4886325"/>
                <a:gd name="connsiteY206" fmla="*/ 3855809 h 4886325"/>
                <a:gd name="connsiteX207" fmla="*/ 1540869 w 4886325"/>
                <a:gd name="connsiteY207" fmla="*/ 4068083 h 4886325"/>
                <a:gd name="connsiteX208" fmla="*/ 1789252 w 4886325"/>
                <a:gd name="connsiteY208" fmla="*/ 3879946 h 4886325"/>
                <a:gd name="connsiteX209" fmla="*/ 1646701 w 4886325"/>
                <a:gd name="connsiteY209" fmla="*/ 3602873 h 4886325"/>
                <a:gd name="connsiteX210" fmla="*/ 1699355 w 4886325"/>
                <a:gd name="connsiteY210" fmla="*/ 3339611 h 4886325"/>
                <a:gd name="connsiteX211" fmla="*/ 2364239 w 4886325"/>
                <a:gd name="connsiteY211" fmla="*/ 3339611 h 4886325"/>
                <a:gd name="connsiteX212" fmla="*/ 2364239 w 4886325"/>
                <a:gd name="connsiteY212" fmla="*/ 3989854 h 4886325"/>
                <a:gd name="connsiteX213" fmla="*/ 1632718 w 4886325"/>
                <a:gd name="connsiteY213" fmla="*/ 4721375 h 4886325"/>
                <a:gd name="connsiteX214" fmla="*/ 1562748 w 4886325"/>
                <a:gd name="connsiteY214" fmla="*/ 4717851 h 4886325"/>
                <a:gd name="connsiteX215" fmla="*/ 2526830 w 4886325"/>
                <a:gd name="connsiteY215" fmla="*/ 2047374 h 4886325"/>
                <a:gd name="connsiteX216" fmla="*/ 2851947 w 4886325"/>
                <a:gd name="connsiteY216" fmla="*/ 2445557 h 4886325"/>
                <a:gd name="connsiteX217" fmla="*/ 2526830 w 4886325"/>
                <a:gd name="connsiteY217" fmla="*/ 2843740 h 4886325"/>
                <a:gd name="connsiteX218" fmla="*/ 2526830 w 4886325"/>
                <a:gd name="connsiteY218" fmla="*/ 2047374 h 4886325"/>
                <a:gd name="connsiteX219" fmla="*/ 2526830 w 4886325"/>
                <a:gd name="connsiteY219" fmla="*/ 3008027 h 4886325"/>
                <a:gd name="connsiteX220" fmla="*/ 3014510 w 4886325"/>
                <a:gd name="connsiteY220" fmla="*/ 2445557 h 4886325"/>
                <a:gd name="connsiteX221" fmla="*/ 2526830 w 4886325"/>
                <a:gd name="connsiteY221" fmla="*/ 1883087 h 4886325"/>
                <a:gd name="connsiteX222" fmla="*/ 2526830 w 4886325"/>
                <a:gd name="connsiteY222" fmla="*/ 1474312 h 4886325"/>
                <a:gd name="connsiteX223" fmla="*/ 3420904 w 4886325"/>
                <a:gd name="connsiteY223" fmla="*/ 2445557 h 4886325"/>
                <a:gd name="connsiteX224" fmla="*/ 2526830 w 4886325"/>
                <a:gd name="connsiteY224" fmla="*/ 3416802 h 4886325"/>
                <a:gd name="connsiteX225" fmla="*/ 2526830 w 4886325"/>
                <a:gd name="connsiteY225" fmla="*/ 3008027 h 4886325"/>
                <a:gd name="connsiteX226" fmla="*/ 1470184 w 4886325"/>
                <a:gd name="connsiteY226" fmla="*/ 1714037 h 4886325"/>
                <a:gd name="connsiteX227" fmla="*/ 1388907 w 4886325"/>
                <a:gd name="connsiteY227" fmla="*/ 1632760 h 4886325"/>
                <a:gd name="connsiteX228" fmla="*/ 1470184 w 4886325"/>
                <a:gd name="connsiteY228" fmla="*/ 1551483 h 4886325"/>
                <a:gd name="connsiteX229" fmla="*/ 1551461 w 4886325"/>
                <a:gd name="connsiteY229" fmla="*/ 1632760 h 4886325"/>
                <a:gd name="connsiteX230" fmla="*/ 1470184 w 4886325"/>
                <a:gd name="connsiteY230" fmla="*/ 1714037 h 4886325"/>
                <a:gd name="connsiteX231" fmla="*/ 1551470 w 4886325"/>
                <a:gd name="connsiteY231" fmla="*/ 2282994 h 4886325"/>
                <a:gd name="connsiteX232" fmla="*/ 1470193 w 4886325"/>
                <a:gd name="connsiteY232" fmla="*/ 2364270 h 4886325"/>
                <a:gd name="connsiteX233" fmla="*/ 1388916 w 4886325"/>
                <a:gd name="connsiteY233" fmla="*/ 2282994 h 4886325"/>
                <a:gd name="connsiteX234" fmla="*/ 1470193 w 4886325"/>
                <a:gd name="connsiteY234" fmla="*/ 2201717 h 4886325"/>
                <a:gd name="connsiteX235" fmla="*/ 1551470 w 4886325"/>
                <a:gd name="connsiteY235" fmla="*/ 2282994 h 4886325"/>
                <a:gd name="connsiteX236" fmla="*/ 2039150 w 4886325"/>
                <a:gd name="connsiteY236" fmla="*/ 2770674 h 4886325"/>
                <a:gd name="connsiteX237" fmla="*/ 1957873 w 4886325"/>
                <a:gd name="connsiteY237" fmla="*/ 2851950 h 4886325"/>
                <a:gd name="connsiteX238" fmla="*/ 1876597 w 4886325"/>
                <a:gd name="connsiteY238" fmla="*/ 2770674 h 4886325"/>
                <a:gd name="connsiteX239" fmla="*/ 1957873 w 4886325"/>
                <a:gd name="connsiteY239" fmla="*/ 2689397 h 4886325"/>
                <a:gd name="connsiteX240" fmla="*/ 2039150 w 4886325"/>
                <a:gd name="connsiteY240" fmla="*/ 2770674 h 4886325"/>
                <a:gd name="connsiteX241" fmla="*/ 1551470 w 4886325"/>
                <a:gd name="connsiteY241" fmla="*/ 3746034 h 4886325"/>
                <a:gd name="connsiteX242" fmla="*/ 1632747 w 4886325"/>
                <a:gd name="connsiteY242" fmla="*/ 3827310 h 4886325"/>
                <a:gd name="connsiteX243" fmla="*/ 1551470 w 4886325"/>
                <a:gd name="connsiteY243" fmla="*/ 3908587 h 4886325"/>
                <a:gd name="connsiteX244" fmla="*/ 1470193 w 4886325"/>
                <a:gd name="connsiteY244" fmla="*/ 3827310 h 4886325"/>
                <a:gd name="connsiteX245" fmla="*/ 1551470 w 4886325"/>
                <a:gd name="connsiteY245" fmla="*/ 3746034 h 4886325"/>
                <a:gd name="connsiteX246" fmla="*/ 4697816 w 4886325"/>
                <a:gd name="connsiteY246" fmla="*/ 2770674 h 4886325"/>
                <a:gd name="connsiteX247" fmla="*/ 4269467 w 4886325"/>
                <a:gd name="connsiteY247" fmla="*/ 2770674 h 4886325"/>
                <a:gd name="connsiteX248" fmla="*/ 4190095 w 4886325"/>
                <a:gd name="connsiteY248" fmla="*/ 2834491 h 4886325"/>
                <a:gd name="connsiteX249" fmla="*/ 3953990 w 4886325"/>
                <a:gd name="connsiteY249" fmla="*/ 3403810 h 4886325"/>
                <a:gd name="connsiteX250" fmla="*/ 3964905 w 4886325"/>
                <a:gd name="connsiteY250" fmla="*/ 3505213 h 4886325"/>
                <a:gd name="connsiteX251" fmla="*/ 4267962 w 4886325"/>
                <a:gd name="connsiteY251" fmla="*/ 3808270 h 4886325"/>
                <a:gd name="connsiteX252" fmla="*/ 3808257 w 4886325"/>
                <a:gd name="connsiteY252" fmla="*/ 4267966 h 4886325"/>
                <a:gd name="connsiteX253" fmla="*/ 3505200 w 4886325"/>
                <a:gd name="connsiteY253" fmla="*/ 3964909 h 4886325"/>
                <a:gd name="connsiteX254" fmla="*/ 3403797 w 4886325"/>
                <a:gd name="connsiteY254" fmla="*/ 3953993 h 4886325"/>
                <a:gd name="connsiteX255" fmla="*/ 2834478 w 4886325"/>
                <a:gd name="connsiteY255" fmla="*/ 4190099 h 4886325"/>
                <a:gd name="connsiteX256" fmla="*/ 2770651 w 4886325"/>
                <a:gd name="connsiteY256" fmla="*/ 4269471 h 4886325"/>
                <a:gd name="connsiteX257" fmla="*/ 2770651 w 4886325"/>
                <a:gd name="connsiteY257" fmla="*/ 4697820 h 4886325"/>
                <a:gd name="connsiteX258" fmla="*/ 2169538 w 4886325"/>
                <a:gd name="connsiteY258" fmla="*/ 4703163 h 4886325"/>
                <a:gd name="connsiteX259" fmla="*/ 2526811 w 4886325"/>
                <a:gd name="connsiteY259" fmla="*/ 3989874 h 4886325"/>
                <a:gd name="connsiteX260" fmla="*/ 2526811 w 4886325"/>
                <a:gd name="connsiteY260" fmla="*/ 3579356 h 4886325"/>
                <a:gd name="connsiteX261" fmla="*/ 3583458 w 4886325"/>
                <a:gd name="connsiteY261" fmla="*/ 2445557 h 4886325"/>
                <a:gd name="connsiteX262" fmla="*/ 2526811 w 4886325"/>
                <a:gd name="connsiteY262" fmla="*/ 1311758 h 4886325"/>
                <a:gd name="connsiteX263" fmla="*/ 2526811 w 4886325"/>
                <a:gd name="connsiteY263" fmla="*/ 779310 h 4886325"/>
                <a:gd name="connsiteX264" fmla="*/ 2240594 w 4886325"/>
                <a:gd name="connsiteY264" fmla="*/ 179997 h 4886325"/>
                <a:gd name="connsiteX265" fmla="*/ 2770651 w 4886325"/>
                <a:gd name="connsiteY265" fmla="*/ 193285 h 4886325"/>
                <a:gd name="connsiteX266" fmla="*/ 2770651 w 4886325"/>
                <a:gd name="connsiteY266" fmla="*/ 621634 h 4886325"/>
                <a:gd name="connsiteX267" fmla="*/ 2834469 w 4886325"/>
                <a:gd name="connsiteY267" fmla="*/ 701005 h 4886325"/>
                <a:gd name="connsiteX268" fmla="*/ 3403787 w 4886325"/>
                <a:gd name="connsiteY268" fmla="*/ 937111 h 4886325"/>
                <a:gd name="connsiteX269" fmla="*/ 3505191 w 4886325"/>
                <a:gd name="connsiteY269" fmla="*/ 926195 h 4886325"/>
                <a:gd name="connsiteX270" fmla="*/ 3808248 w 4886325"/>
                <a:gd name="connsiteY270" fmla="*/ 623138 h 4886325"/>
                <a:gd name="connsiteX271" fmla="*/ 4267953 w 4886325"/>
                <a:gd name="connsiteY271" fmla="*/ 1082844 h 4886325"/>
                <a:gd name="connsiteX272" fmla="*/ 3964896 w 4886325"/>
                <a:gd name="connsiteY272" fmla="*/ 1385901 h 4886325"/>
                <a:gd name="connsiteX273" fmla="*/ 3953980 w 4886325"/>
                <a:gd name="connsiteY273" fmla="*/ 1487304 h 4886325"/>
                <a:gd name="connsiteX274" fmla="*/ 4190086 w 4886325"/>
                <a:gd name="connsiteY274" fmla="*/ 2056622 h 4886325"/>
                <a:gd name="connsiteX275" fmla="*/ 4269458 w 4886325"/>
                <a:gd name="connsiteY275" fmla="*/ 2120450 h 4886325"/>
                <a:gd name="connsiteX276" fmla="*/ 4697807 w 4886325"/>
                <a:gd name="connsiteY276" fmla="*/ 2120450 h 4886325"/>
                <a:gd name="connsiteX277" fmla="*/ 4697816 w 4886325"/>
                <a:gd name="connsiteY277" fmla="*/ 2770674 h 4886325"/>
                <a:gd name="connsiteX278" fmla="*/ 4697816 w 4886325"/>
                <a:gd name="connsiteY278" fmla="*/ 2770674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886325" h="4886325">
                  <a:moveTo>
                    <a:pt x="4766910" y="1957877"/>
                  </a:moveTo>
                  <a:lnTo>
                    <a:pt x="4333685" y="1957877"/>
                  </a:lnTo>
                  <a:cubicBezTo>
                    <a:pt x="4288708" y="1781236"/>
                    <a:pt x="4218537" y="1611996"/>
                    <a:pt x="4125325" y="1455357"/>
                  </a:cubicBezTo>
                  <a:lnTo>
                    <a:pt x="4431792" y="1148890"/>
                  </a:lnTo>
                  <a:cubicBezTo>
                    <a:pt x="4459662" y="1121039"/>
                    <a:pt x="4463530" y="1077205"/>
                    <a:pt x="4440955" y="1044905"/>
                  </a:cubicBezTo>
                  <a:cubicBezTo>
                    <a:pt x="4279335" y="813124"/>
                    <a:pt x="4077986" y="611766"/>
                    <a:pt x="3846195" y="450145"/>
                  </a:cubicBezTo>
                  <a:cubicBezTo>
                    <a:pt x="3813896" y="427590"/>
                    <a:pt x="3770071" y="431457"/>
                    <a:pt x="3742211" y="459308"/>
                  </a:cubicBezTo>
                  <a:lnTo>
                    <a:pt x="3435744" y="765775"/>
                  </a:lnTo>
                  <a:cubicBezTo>
                    <a:pt x="3279105" y="672564"/>
                    <a:pt x="3109855" y="602393"/>
                    <a:pt x="2933224" y="557416"/>
                  </a:cubicBezTo>
                  <a:lnTo>
                    <a:pt x="2933224" y="124190"/>
                  </a:lnTo>
                  <a:cubicBezTo>
                    <a:pt x="2933224" y="84833"/>
                    <a:pt x="2905020" y="51124"/>
                    <a:pt x="2866273" y="44180"/>
                  </a:cubicBezTo>
                  <a:cubicBezTo>
                    <a:pt x="2587943" y="-4950"/>
                    <a:pt x="2303155" y="-4950"/>
                    <a:pt x="2024815" y="44180"/>
                  </a:cubicBezTo>
                  <a:cubicBezTo>
                    <a:pt x="2018833" y="45628"/>
                    <a:pt x="2013042" y="47762"/>
                    <a:pt x="2007556" y="50553"/>
                  </a:cubicBezTo>
                  <a:cubicBezTo>
                    <a:pt x="1777651" y="-30086"/>
                    <a:pt x="1523152" y="2823"/>
                    <a:pt x="1321318" y="139288"/>
                  </a:cubicBezTo>
                  <a:cubicBezTo>
                    <a:pt x="1119483" y="275752"/>
                    <a:pt x="994143" y="499675"/>
                    <a:pt x="983332" y="743077"/>
                  </a:cubicBezTo>
                  <a:cubicBezTo>
                    <a:pt x="964111" y="745192"/>
                    <a:pt x="945251" y="748459"/>
                    <a:pt x="926497" y="752040"/>
                  </a:cubicBezTo>
                  <a:cubicBezTo>
                    <a:pt x="923068" y="752698"/>
                    <a:pt x="919505" y="752974"/>
                    <a:pt x="916086" y="753679"/>
                  </a:cubicBezTo>
                  <a:cubicBezTo>
                    <a:pt x="893112" y="758403"/>
                    <a:pt x="870556" y="764289"/>
                    <a:pt x="848411" y="771119"/>
                  </a:cubicBezTo>
                  <a:cubicBezTo>
                    <a:pt x="841410" y="773281"/>
                    <a:pt x="834714" y="776100"/>
                    <a:pt x="827799" y="778472"/>
                  </a:cubicBezTo>
                  <a:cubicBezTo>
                    <a:pt x="812787" y="783606"/>
                    <a:pt x="797795" y="788740"/>
                    <a:pt x="783241" y="794808"/>
                  </a:cubicBezTo>
                  <a:cubicBezTo>
                    <a:pt x="774992" y="798246"/>
                    <a:pt x="767105" y="802313"/>
                    <a:pt x="759019" y="806038"/>
                  </a:cubicBezTo>
                  <a:cubicBezTo>
                    <a:pt x="746274" y="811914"/>
                    <a:pt x="733511" y="817725"/>
                    <a:pt x="721166" y="824297"/>
                  </a:cubicBezTo>
                  <a:cubicBezTo>
                    <a:pt x="712718" y="828802"/>
                    <a:pt x="704631" y="833831"/>
                    <a:pt x="696373" y="838651"/>
                  </a:cubicBezTo>
                  <a:cubicBezTo>
                    <a:pt x="684933" y="845347"/>
                    <a:pt x="673484" y="852015"/>
                    <a:pt x="662435" y="859301"/>
                  </a:cubicBezTo>
                  <a:cubicBezTo>
                    <a:pt x="654234" y="864702"/>
                    <a:pt x="646386" y="870522"/>
                    <a:pt x="638413" y="876246"/>
                  </a:cubicBezTo>
                  <a:cubicBezTo>
                    <a:pt x="627878" y="883809"/>
                    <a:pt x="617411" y="891429"/>
                    <a:pt x="607304" y="899525"/>
                  </a:cubicBezTo>
                  <a:cubicBezTo>
                    <a:pt x="599570" y="905726"/>
                    <a:pt x="592131" y="912241"/>
                    <a:pt x="584654" y="918747"/>
                  </a:cubicBezTo>
                  <a:cubicBezTo>
                    <a:pt x="574996" y="927148"/>
                    <a:pt x="565480" y="935654"/>
                    <a:pt x="556270" y="944541"/>
                  </a:cubicBezTo>
                  <a:cubicBezTo>
                    <a:pt x="549069" y="951494"/>
                    <a:pt x="542115" y="958657"/>
                    <a:pt x="535210" y="965905"/>
                  </a:cubicBezTo>
                  <a:cubicBezTo>
                    <a:pt x="526428" y="975106"/>
                    <a:pt x="517855" y="984469"/>
                    <a:pt x="509559" y="994118"/>
                  </a:cubicBezTo>
                  <a:cubicBezTo>
                    <a:pt x="503015" y="1001719"/>
                    <a:pt x="496643" y="1009453"/>
                    <a:pt x="490433" y="1017312"/>
                  </a:cubicBezTo>
                  <a:cubicBezTo>
                    <a:pt x="482527" y="1027303"/>
                    <a:pt x="474936" y="1037505"/>
                    <a:pt x="467544" y="1047896"/>
                  </a:cubicBezTo>
                  <a:cubicBezTo>
                    <a:pt x="461734" y="1056078"/>
                    <a:pt x="456019" y="1064298"/>
                    <a:pt x="450542" y="1072728"/>
                  </a:cubicBezTo>
                  <a:cubicBezTo>
                    <a:pt x="443551" y="1083482"/>
                    <a:pt x="436978" y="1094474"/>
                    <a:pt x="430549" y="1105608"/>
                  </a:cubicBezTo>
                  <a:cubicBezTo>
                    <a:pt x="425539" y="1114276"/>
                    <a:pt x="420538" y="1122925"/>
                    <a:pt x="415871" y="1131802"/>
                  </a:cubicBezTo>
                  <a:cubicBezTo>
                    <a:pt x="409832" y="1143318"/>
                    <a:pt x="404336" y="1155110"/>
                    <a:pt x="398898" y="1166978"/>
                  </a:cubicBezTo>
                  <a:cubicBezTo>
                    <a:pt x="394764" y="1176008"/>
                    <a:pt x="390525" y="1184961"/>
                    <a:pt x="386753" y="1194191"/>
                  </a:cubicBezTo>
                  <a:cubicBezTo>
                    <a:pt x="381695" y="1206554"/>
                    <a:pt x="377314" y="1219213"/>
                    <a:pt x="372923" y="1231900"/>
                  </a:cubicBezTo>
                  <a:cubicBezTo>
                    <a:pt x="369741" y="1241111"/>
                    <a:pt x="366332" y="1250188"/>
                    <a:pt x="363512" y="1259551"/>
                  </a:cubicBezTo>
                  <a:cubicBezTo>
                    <a:pt x="359454" y="1273001"/>
                    <a:pt x="356225" y="1286783"/>
                    <a:pt x="352949" y="1300537"/>
                  </a:cubicBezTo>
                  <a:cubicBezTo>
                    <a:pt x="350796" y="1309548"/>
                    <a:pt x="348272" y="1318416"/>
                    <a:pt x="346462" y="1327560"/>
                  </a:cubicBezTo>
                  <a:cubicBezTo>
                    <a:pt x="343386" y="1343028"/>
                    <a:pt x="341328" y="1358830"/>
                    <a:pt x="339261" y="1374642"/>
                  </a:cubicBezTo>
                  <a:cubicBezTo>
                    <a:pt x="338242" y="1382414"/>
                    <a:pt x="336718" y="1390025"/>
                    <a:pt x="335947" y="1397864"/>
                  </a:cubicBezTo>
                  <a:cubicBezTo>
                    <a:pt x="333604" y="1421676"/>
                    <a:pt x="332280" y="1445775"/>
                    <a:pt x="332280" y="1470187"/>
                  </a:cubicBezTo>
                  <a:cubicBezTo>
                    <a:pt x="331870" y="1568228"/>
                    <a:pt x="351549" y="1665316"/>
                    <a:pt x="390106" y="1755461"/>
                  </a:cubicBezTo>
                  <a:cubicBezTo>
                    <a:pt x="385010" y="1758633"/>
                    <a:pt x="380590" y="1762548"/>
                    <a:pt x="375571" y="1765824"/>
                  </a:cubicBezTo>
                  <a:cubicBezTo>
                    <a:pt x="362350" y="1774492"/>
                    <a:pt x="349701" y="1783884"/>
                    <a:pt x="337033" y="1793294"/>
                  </a:cubicBezTo>
                  <a:cubicBezTo>
                    <a:pt x="307810" y="1814773"/>
                    <a:pt x="280054" y="1838195"/>
                    <a:pt x="253956" y="1863379"/>
                  </a:cubicBezTo>
                  <a:cubicBezTo>
                    <a:pt x="250955" y="1866294"/>
                    <a:pt x="247698" y="1868932"/>
                    <a:pt x="244745" y="1871895"/>
                  </a:cubicBezTo>
                  <a:cubicBezTo>
                    <a:pt x="229476" y="1887144"/>
                    <a:pt x="215351" y="1903232"/>
                    <a:pt x="201416" y="1919567"/>
                  </a:cubicBezTo>
                  <a:cubicBezTo>
                    <a:pt x="196767" y="1925015"/>
                    <a:pt x="192119" y="1930435"/>
                    <a:pt x="187623" y="1936017"/>
                  </a:cubicBezTo>
                  <a:cubicBezTo>
                    <a:pt x="174069" y="1952800"/>
                    <a:pt x="161115" y="1969897"/>
                    <a:pt x="148971" y="1987671"/>
                  </a:cubicBezTo>
                  <a:cubicBezTo>
                    <a:pt x="145590" y="1992605"/>
                    <a:pt x="142551" y="1997748"/>
                    <a:pt x="139275" y="2002749"/>
                  </a:cubicBezTo>
                  <a:cubicBezTo>
                    <a:pt x="104089" y="2056737"/>
                    <a:pt x="75533" y="2114763"/>
                    <a:pt x="54235" y="2175580"/>
                  </a:cubicBezTo>
                  <a:cubicBezTo>
                    <a:pt x="49159" y="2189953"/>
                    <a:pt x="44196" y="2204355"/>
                    <a:pt x="39910" y="2219081"/>
                  </a:cubicBezTo>
                  <a:cubicBezTo>
                    <a:pt x="36024" y="2232597"/>
                    <a:pt x="32566" y="2246199"/>
                    <a:pt x="29375" y="2259962"/>
                  </a:cubicBezTo>
                  <a:cubicBezTo>
                    <a:pt x="24946" y="2278812"/>
                    <a:pt x="21393" y="2297938"/>
                    <a:pt x="18307" y="2317265"/>
                  </a:cubicBezTo>
                  <a:cubicBezTo>
                    <a:pt x="16554" y="2328380"/>
                    <a:pt x="14507" y="2339353"/>
                    <a:pt x="13211" y="2350593"/>
                  </a:cubicBezTo>
                  <a:cubicBezTo>
                    <a:pt x="12078" y="2360308"/>
                    <a:pt x="11297" y="2370090"/>
                    <a:pt x="10506" y="2379901"/>
                  </a:cubicBezTo>
                  <a:cubicBezTo>
                    <a:pt x="10258" y="2381539"/>
                    <a:pt x="9277" y="2382854"/>
                    <a:pt x="9125" y="2384530"/>
                  </a:cubicBezTo>
                  <a:cubicBezTo>
                    <a:pt x="7268" y="2404876"/>
                    <a:pt x="7144" y="2425192"/>
                    <a:pt x="7144" y="2445557"/>
                  </a:cubicBezTo>
                  <a:cubicBezTo>
                    <a:pt x="7496" y="2679291"/>
                    <a:pt x="108261" y="2901604"/>
                    <a:pt x="283807" y="3055928"/>
                  </a:cubicBezTo>
                  <a:cubicBezTo>
                    <a:pt x="247841" y="3114736"/>
                    <a:pt x="219970" y="3178115"/>
                    <a:pt x="200949" y="3244371"/>
                  </a:cubicBezTo>
                  <a:cubicBezTo>
                    <a:pt x="199854" y="3248114"/>
                    <a:pt x="198758" y="3251829"/>
                    <a:pt x="197720" y="3255582"/>
                  </a:cubicBezTo>
                  <a:cubicBezTo>
                    <a:pt x="189347" y="3286062"/>
                    <a:pt x="182842" y="3317037"/>
                    <a:pt x="178260" y="3348308"/>
                  </a:cubicBezTo>
                  <a:cubicBezTo>
                    <a:pt x="177508" y="3353470"/>
                    <a:pt x="177032" y="3358671"/>
                    <a:pt x="176384" y="3363853"/>
                  </a:cubicBezTo>
                  <a:cubicBezTo>
                    <a:pt x="172126" y="3396247"/>
                    <a:pt x="169897" y="3428880"/>
                    <a:pt x="169707" y="3461550"/>
                  </a:cubicBezTo>
                  <a:cubicBezTo>
                    <a:pt x="168116" y="3821253"/>
                    <a:pt x="416319" y="4133901"/>
                    <a:pt x="767001" y="4213949"/>
                  </a:cubicBezTo>
                  <a:cubicBezTo>
                    <a:pt x="769334" y="4222979"/>
                    <a:pt x="772487" y="4231628"/>
                    <a:pt x="775078" y="4240543"/>
                  </a:cubicBezTo>
                  <a:cubicBezTo>
                    <a:pt x="777621" y="4249220"/>
                    <a:pt x="780155" y="4257879"/>
                    <a:pt x="782955" y="4266442"/>
                  </a:cubicBezTo>
                  <a:cubicBezTo>
                    <a:pt x="789346" y="4286101"/>
                    <a:pt x="796509" y="4305342"/>
                    <a:pt x="804186" y="4324334"/>
                  </a:cubicBezTo>
                  <a:cubicBezTo>
                    <a:pt x="806653" y="4330411"/>
                    <a:pt x="808882" y="4336584"/>
                    <a:pt x="811473" y="4342603"/>
                  </a:cubicBezTo>
                  <a:cubicBezTo>
                    <a:pt x="844315" y="4418918"/>
                    <a:pt x="887682" y="4490260"/>
                    <a:pt x="940318" y="4554554"/>
                  </a:cubicBezTo>
                  <a:cubicBezTo>
                    <a:pt x="943527" y="4558478"/>
                    <a:pt x="946928" y="4562221"/>
                    <a:pt x="950205" y="4566098"/>
                  </a:cubicBezTo>
                  <a:cubicBezTo>
                    <a:pt x="964330" y="4582786"/>
                    <a:pt x="979008" y="4598931"/>
                    <a:pt x="994239" y="4614533"/>
                  </a:cubicBezTo>
                  <a:cubicBezTo>
                    <a:pt x="999258" y="4619667"/>
                    <a:pt x="1004373" y="4624677"/>
                    <a:pt x="1009517" y="4629687"/>
                  </a:cubicBezTo>
                  <a:cubicBezTo>
                    <a:pt x="1023757" y="4643537"/>
                    <a:pt x="1038435" y="4656881"/>
                    <a:pt x="1053551" y="4669721"/>
                  </a:cubicBezTo>
                  <a:cubicBezTo>
                    <a:pt x="1059628" y="4674902"/>
                    <a:pt x="1065628" y="4680122"/>
                    <a:pt x="1071839" y="4685142"/>
                  </a:cubicBezTo>
                  <a:cubicBezTo>
                    <a:pt x="1087222" y="4697553"/>
                    <a:pt x="1103119" y="4709278"/>
                    <a:pt x="1119292" y="4720651"/>
                  </a:cubicBezTo>
                  <a:cubicBezTo>
                    <a:pt x="1125474" y="4725004"/>
                    <a:pt x="1131418" y="4729614"/>
                    <a:pt x="1137714" y="4733805"/>
                  </a:cubicBezTo>
                  <a:cubicBezTo>
                    <a:pt x="1159812" y="4748521"/>
                    <a:pt x="1182424" y="4762484"/>
                    <a:pt x="1205798" y="4775210"/>
                  </a:cubicBezTo>
                  <a:cubicBezTo>
                    <a:pt x="1210066" y="4777534"/>
                    <a:pt x="1214590" y="4779410"/>
                    <a:pt x="1218895" y="4781668"/>
                  </a:cubicBezTo>
                  <a:cubicBezTo>
                    <a:pt x="1238107" y="4791736"/>
                    <a:pt x="1257595" y="4801299"/>
                    <a:pt x="1277560" y="4809967"/>
                  </a:cubicBezTo>
                  <a:cubicBezTo>
                    <a:pt x="1287494" y="4814291"/>
                    <a:pt x="1297724" y="4817977"/>
                    <a:pt x="1307849" y="4821940"/>
                  </a:cubicBezTo>
                  <a:cubicBezTo>
                    <a:pt x="1322832" y="4827807"/>
                    <a:pt x="1337872" y="4833512"/>
                    <a:pt x="1353217" y="4838580"/>
                  </a:cubicBezTo>
                  <a:cubicBezTo>
                    <a:pt x="1364323" y="4842247"/>
                    <a:pt x="1375562" y="4845533"/>
                    <a:pt x="1386859" y="4848772"/>
                  </a:cubicBezTo>
                  <a:cubicBezTo>
                    <a:pt x="1402185" y="4853172"/>
                    <a:pt x="1417663" y="4857163"/>
                    <a:pt x="1433274" y="4860735"/>
                  </a:cubicBezTo>
                  <a:cubicBezTo>
                    <a:pt x="1444371" y="4863278"/>
                    <a:pt x="1455449" y="4865774"/>
                    <a:pt x="1466688" y="4867898"/>
                  </a:cubicBezTo>
                  <a:cubicBezTo>
                    <a:pt x="1484214" y="4871212"/>
                    <a:pt x="1501940" y="4873746"/>
                    <a:pt x="1519771" y="4876023"/>
                  </a:cubicBezTo>
                  <a:cubicBezTo>
                    <a:pt x="1529391" y="4877242"/>
                    <a:pt x="1538897" y="4878795"/>
                    <a:pt x="1548613" y="4879699"/>
                  </a:cubicBezTo>
                  <a:cubicBezTo>
                    <a:pt x="1576388" y="4882319"/>
                    <a:pt x="1604401" y="4883957"/>
                    <a:pt x="1632757" y="4883957"/>
                  </a:cubicBezTo>
                  <a:cubicBezTo>
                    <a:pt x="1750171" y="4884004"/>
                    <a:pt x="1866443" y="4860783"/>
                    <a:pt x="1974837" y="4815644"/>
                  </a:cubicBezTo>
                  <a:cubicBezTo>
                    <a:pt x="1986944" y="4832027"/>
                    <a:pt x="2004813" y="4843199"/>
                    <a:pt x="2024834" y="4846933"/>
                  </a:cubicBezTo>
                  <a:cubicBezTo>
                    <a:pt x="2303145" y="4896301"/>
                    <a:pt x="2587981" y="4896301"/>
                    <a:pt x="2866292" y="4846933"/>
                  </a:cubicBezTo>
                  <a:cubicBezTo>
                    <a:pt x="2905039" y="4839990"/>
                    <a:pt x="2933243" y="4806290"/>
                    <a:pt x="2933243" y="4766923"/>
                  </a:cubicBezTo>
                  <a:lnTo>
                    <a:pt x="2933243" y="4333688"/>
                  </a:lnTo>
                  <a:cubicBezTo>
                    <a:pt x="3109884" y="4288711"/>
                    <a:pt x="3279124" y="4218540"/>
                    <a:pt x="3435763" y="4125329"/>
                  </a:cubicBezTo>
                  <a:lnTo>
                    <a:pt x="3742230" y="4431796"/>
                  </a:lnTo>
                  <a:cubicBezTo>
                    <a:pt x="3770062" y="4459704"/>
                    <a:pt x="3813924" y="4463571"/>
                    <a:pt x="3846214" y="4440959"/>
                  </a:cubicBezTo>
                  <a:cubicBezTo>
                    <a:pt x="4077995" y="4279338"/>
                    <a:pt x="4279354" y="4077990"/>
                    <a:pt x="4440974" y="3846198"/>
                  </a:cubicBezTo>
                  <a:cubicBezTo>
                    <a:pt x="4463549" y="3813899"/>
                    <a:pt x="4459682" y="3770065"/>
                    <a:pt x="4431811" y="3742214"/>
                  </a:cubicBezTo>
                  <a:lnTo>
                    <a:pt x="4125344" y="3435747"/>
                  </a:lnTo>
                  <a:cubicBezTo>
                    <a:pt x="4218556" y="3279109"/>
                    <a:pt x="4288727" y="3109859"/>
                    <a:pt x="4333704" y="2933227"/>
                  </a:cubicBezTo>
                  <a:lnTo>
                    <a:pt x="4766929" y="2933227"/>
                  </a:lnTo>
                  <a:cubicBezTo>
                    <a:pt x="4806287" y="2933227"/>
                    <a:pt x="4839996" y="2905024"/>
                    <a:pt x="4846939" y="2866276"/>
                  </a:cubicBezTo>
                  <a:cubicBezTo>
                    <a:pt x="4896307" y="2587965"/>
                    <a:pt x="4896307" y="2303130"/>
                    <a:pt x="4846939" y="2024818"/>
                  </a:cubicBezTo>
                  <a:cubicBezTo>
                    <a:pt x="4839977" y="1986080"/>
                    <a:pt x="4806268" y="1957877"/>
                    <a:pt x="4766910" y="1957877"/>
                  </a:cubicBezTo>
                  <a:close/>
                  <a:moveTo>
                    <a:pt x="1562748" y="4717851"/>
                  </a:moveTo>
                  <a:cubicBezTo>
                    <a:pt x="1554433" y="4717060"/>
                    <a:pt x="1546289" y="4715631"/>
                    <a:pt x="1538059" y="4714555"/>
                  </a:cubicBezTo>
                  <a:cubicBezTo>
                    <a:pt x="1523552" y="4712669"/>
                    <a:pt x="1509065" y="4710678"/>
                    <a:pt x="1494825" y="4707945"/>
                  </a:cubicBezTo>
                  <a:cubicBezTo>
                    <a:pt x="1485071" y="4706068"/>
                    <a:pt x="1475470" y="4703706"/>
                    <a:pt x="1465840" y="4701448"/>
                  </a:cubicBezTo>
                  <a:cubicBezTo>
                    <a:pt x="1453382" y="4698524"/>
                    <a:pt x="1440980" y="4695448"/>
                    <a:pt x="1428769" y="4691895"/>
                  </a:cubicBezTo>
                  <a:cubicBezTo>
                    <a:pt x="1418882" y="4689009"/>
                    <a:pt x="1409100" y="4685856"/>
                    <a:pt x="1399385" y="4682570"/>
                  </a:cubicBezTo>
                  <a:cubicBezTo>
                    <a:pt x="1387621" y="4678598"/>
                    <a:pt x="1375991" y="4674331"/>
                    <a:pt x="1364513" y="4669778"/>
                  </a:cubicBezTo>
                  <a:cubicBezTo>
                    <a:pt x="1355169" y="4666082"/>
                    <a:pt x="1345854" y="4662310"/>
                    <a:pt x="1336691" y="4658234"/>
                  </a:cubicBezTo>
                  <a:cubicBezTo>
                    <a:pt x="1324785" y="4652938"/>
                    <a:pt x="1313145" y="4647203"/>
                    <a:pt x="1301591" y="4641298"/>
                  </a:cubicBezTo>
                  <a:cubicBezTo>
                    <a:pt x="1293466" y="4637155"/>
                    <a:pt x="1285266" y="4633135"/>
                    <a:pt x="1277312" y="4628696"/>
                  </a:cubicBezTo>
                  <a:cubicBezTo>
                    <a:pt x="1263815" y="4621153"/>
                    <a:pt x="1250718" y="4612999"/>
                    <a:pt x="1237764" y="4604636"/>
                  </a:cubicBezTo>
                  <a:cubicBezTo>
                    <a:pt x="1232307" y="4601122"/>
                    <a:pt x="1226658" y="4597883"/>
                    <a:pt x="1221286" y="4594235"/>
                  </a:cubicBezTo>
                  <a:cubicBezTo>
                    <a:pt x="1183691" y="4568594"/>
                    <a:pt x="1148544" y="4539533"/>
                    <a:pt x="1116301" y="4507415"/>
                  </a:cubicBezTo>
                  <a:cubicBezTo>
                    <a:pt x="1115263" y="4506376"/>
                    <a:pt x="1114311" y="4505243"/>
                    <a:pt x="1113273" y="4504205"/>
                  </a:cubicBezTo>
                  <a:cubicBezTo>
                    <a:pt x="1098423" y="4489193"/>
                    <a:pt x="1084221" y="4473572"/>
                    <a:pt x="1070677" y="4457342"/>
                  </a:cubicBezTo>
                  <a:cubicBezTo>
                    <a:pt x="1068267" y="4454446"/>
                    <a:pt x="1066019" y="4451408"/>
                    <a:pt x="1063647" y="4448474"/>
                  </a:cubicBezTo>
                  <a:cubicBezTo>
                    <a:pt x="1051827" y="4433825"/>
                    <a:pt x="1040482" y="4418775"/>
                    <a:pt x="1029795" y="4403240"/>
                  </a:cubicBezTo>
                  <a:cubicBezTo>
                    <a:pt x="1027043" y="4399239"/>
                    <a:pt x="1024433" y="4395134"/>
                    <a:pt x="1021747" y="4391076"/>
                  </a:cubicBezTo>
                  <a:cubicBezTo>
                    <a:pt x="1011993" y="4376255"/>
                    <a:pt x="1002754" y="4361082"/>
                    <a:pt x="994058" y="4345547"/>
                  </a:cubicBezTo>
                  <a:cubicBezTo>
                    <a:pt x="991333" y="4340651"/>
                    <a:pt x="988647" y="4335736"/>
                    <a:pt x="986018" y="4330774"/>
                  </a:cubicBezTo>
                  <a:cubicBezTo>
                    <a:pt x="978027" y="4315686"/>
                    <a:pt x="970655" y="4300227"/>
                    <a:pt x="963711" y="4284539"/>
                  </a:cubicBezTo>
                  <a:cubicBezTo>
                    <a:pt x="961225" y="4278910"/>
                    <a:pt x="958663" y="4273309"/>
                    <a:pt x="956320" y="4267604"/>
                  </a:cubicBezTo>
                  <a:cubicBezTo>
                    <a:pt x="949938" y="4252107"/>
                    <a:pt x="944280" y="4236247"/>
                    <a:pt x="938946" y="4220236"/>
                  </a:cubicBezTo>
                  <a:cubicBezTo>
                    <a:pt x="936917" y="4214111"/>
                    <a:pt x="934669" y="4208101"/>
                    <a:pt x="932793" y="4201900"/>
                  </a:cubicBezTo>
                  <a:cubicBezTo>
                    <a:pt x="927716" y="4185184"/>
                    <a:pt x="923535" y="4168106"/>
                    <a:pt x="919648" y="4150913"/>
                  </a:cubicBezTo>
                  <a:cubicBezTo>
                    <a:pt x="918381" y="4145303"/>
                    <a:pt x="916772" y="4139835"/>
                    <a:pt x="915638" y="4134168"/>
                  </a:cubicBezTo>
                  <a:cubicBezTo>
                    <a:pt x="874424" y="3929857"/>
                    <a:pt x="922372" y="3717659"/>
                    <a:pt x="1047455" y="3550933"/>
                  </a:cubicBezTo>
                  <a:cubicBezTo>
                    <a:pt x="1074287" y="3515052"/>
                    <a:pt x="1067010" y="3464217"/>
                    <a:pt x="1031186" y="3437300"/>
                  </a:cubicBezTo>
                  <a:cubicBezTo>
                    <a:pt x="995363" y="3410382"/>
                    <a:pt x="944509" y="3417545"/>
                    <a:pt x="917515" y="3453302"/>
                  </a:cubicBezTo>
                  <a:cubicBezTo>
                    <a:pt x="800891" y="3607826"/>
                    <a:pt x="738064" y="3796288"/>
                    <a:pt x="738645" y="3989883"/>
                  </a:cubicBezTo>
                  <a:cubicBezTo>
                    <a:pt x="738645" y="4005971"/>
                    <a:pt x="740216" y="4021668"/>
                    <a:pt x="741064" y="4037546"/>
                  </a:cubicBezTo>
                  <a:cubicBezTo>
                    <a:pt x="495510" y="3952907"/>
                    <a:pt x="331118" y="3721297"/>
                    <a:pt x="332251" y="3461570"/>
                  </a:cubicBezTo>
                  <a:cubicBezTo>
                    <a:pt x="332242" y="3428089"/>
                    <a:pt x="334956" y="3394666"/>
                    <a:pt x="340376" y="3361624"/>
                  </a:cubicBezTo>
                  <a:cubicBezTo>
                    <a:pt x="340947" y="3358119"/>
                    <a:pt x="342243" y="3354880"/>
                    <a:pt x="342881" y="3351394"/>
                  </a:cubicBezTo>
                  <a:cubicBezTo>
                    <a:pt x="359950" y="3256277"/>
                    <a:pt x="399821" y="3166714"/>
                    <a:pt x="459057" y="3090371"/>
                  </a:cubicBezTo>
                  <a:cubicBezTo>
                    <a:pt x="459610" y="3089656"/>
                    <a:pt x="459705" y="3088713"/>
                    <a:pt x="460229" y="3087980"/>
                  </a:cubicBezTo>
                  <a:cubicBezTo>
                    <a:pt x="536953" y="2988663"/>
                    <a:pt x="642576" y="2915568"/>
                    <a:pt x="762552" y="2878754"/>
                  </a:cubicBezTo>
                  <a:cubicBezTo>
                    <a:pt x="805472" y="2865562"/>
                    <a:pt x="829561" y="2820070"/>
                    <a:pt x="816369" y="2777151"/>
                  </a:cubicBezTo>
                  <a:cubicBezTo>
                    <a:pt x="803177" y="2734231"/>
                    <a:pt x="757685" y="2710142"/>
                    <a:pt x="714766" y="2723334"/>
                  </a:cubicBezTo>
                  <a:cubicBezTo>
                    <a:pt x="588855" y="2761920"/>
                    <a:pt x="474917" y="2832081"/>
                    <a:pt x="383791" y="2927150"/>
                  </a:cubicBezTo>
                  <a:cubicBezTo>
                    <a:pt x="247774" y="2803945"/>
                    <a:pt x="170031" y="2629085"/>
                    <a:pt x="169688" y="2445557"/>
                  </a:cubicBezTo>
                  <a:cubicBezTo>
                    <a:pt x="169897" y="2418287"/>
                    <a:pt x="171793" y="2391055"/>
                    <a:pt x="175365" y="2364023"/>
                  </a:cubicBezTo>
                  <a:cubicBezTo>
                    <a:pt x="176441" y="2355403"/>
                    <a:pt x="177879" y="2346887"/>
                    <a:pt x="179299" y="2338372"/>
                  </a:cubicBezTo>
                  <a:cubicBezTo>
                    <a:pt x="182337" y="2319884"/>
                    <a:pt x="186328" y="2301701"/>
                    <a:pt x="190910" y="2283708"/>
                  </a:cubicBezTo>
                  <a:cubicBezTo>
                    <a:pt x="193253" y="2274602"/>
                    <a:pt x="195215" y="2265353"/>
                    <a:pt x="197949" y="2256409"/>
                  </a:cubicBezTo>
                  <a:cubicBezTo>
                    <a:pt x="204711" y="2234121"/>
                    <a:pt x="212665" y="2212213"/>
                    <a:pt x="221799" y="2190782"/>
                  </a:cubicBezTo>
                  <a:cubicBezTo>
                    <a:pt x="227114" y="2178333"/>
                    <a:pt x="233315" y="2166370"/>
                    <a:pt x="239382" y="2154330"/>
                  </a:cubicBezTo>
                  <a:cubicBezTo>
                    <a:pt x="244421" y="2144262"/>
                    <a:pt x="249641" y="2134299"/>
                    <a:pt x="255194" y="2124517"/>
                  </a:cubicBezTo>
                  <a:cubicBezTo>
                    <a:pt x="262661" y="2111439"/>
                    <a:pt x="270310" y="2098466"/>
                    <a:pt x="278635" y="2085969"/>
                  </a:cubicBezTo>
                  <a:cubicBezTo>
                    <a:pt x="283426" y="2078768"/>
                    <a:pt x="288769" y="2071948"/>
                    <a:pt x="293846" y="2064938"/>
                  </a:cubicBezTo>
                  <a:cubicBezTo>
                    <a:pt x="309667" y="2043145"/>
                    <a:pt x="326812" y="2022352"/>
                    <a:pt x="345186" y="2002663"/>
                  </a:cubicBezTo>
                  <a:cubicBezTo>
                    <a:pt x="352377" y="1994977"/>
                    <a:pt x="359483" y="1987223"/>
                    <a:pt x="367065" y="1979879"/>
                  </a:cubicBezTo>
                  <a:cubicBezTo>
                    <a:pt x="377019" y="1970212"/>
                    <a:pt x="387325" y="1960906"/>
                    <a:pt x="397869" y="1951876"/>
                  </a:cubicBezTo>
                  <a:cubicBezTo>
                    <a:pt x="409489" y="1941980"/>
                    <a:pt x="421605" y="1932569"/>
                    <a:pt x="433988" y="1923444"/>
                  </a:cubicBezTo>
                  <a:cubicBezTo>
                    <a:pt x="443789" y="1916176"/>
                    <a:pt x="453533" y="1908899"/>
                    <a:pt x="463734" y="1902184"/>
                  </a:cubicBezTo>
                  <a:cubicBezTo>
                    <a:pt x="482613" y="1889859"/>
                    <a:pt x="502110" y="1878505"/>
                    <a:pt x="522141" y="1868161"/>
                  </a:cubicBezTo>
                  <a:cubicBezTo>
                    <a:pt x="614115" y="1820317"/>
                    <a:pt x="716261" y="1795323"/>
                    <a:pt x="819931" y="1795304"/>
                  </a:cubicBezTo>
                  <a:cubicBezTo>
                    <a:pt x="864822" y="1795304"/>
                    <a:pt x="901208" y="1758909"/>
                    <a:pt x="901208" y="1714027"/>
                  </a:cubicBezTo>
                  <a:cubicBezTo>
                    <a:pt x="901208" y="1669136"/>
                    <a:pt x="864813" y="1632750"/>
                    <a:pt x="819931" y="1632750"/>
                  </a:cubicBezTo>
                  <a:cubicBezTo>
                    <a:pt x="723195" y="1632941"/>
                    <a:pt x="627288" y="1650524"/>
                    <a:pt x="536772" y="1684643"/>
                  </a:cubicBezTo>
                  <a:cubicBezTo>
                    <a:pt x="508797" y="1616615"/>
                    <a:pt x="494538" y="1543739"/>
                    <a:pt x="494805" y="1470187"/>
                  </a:cubicBezTo>
                  <a:cubicBezTo>
                    <a:pt x="494843" y="1212650"/>
                    <a:pt x="667855" y="987251"/>
                    <a:pt x="916619" y="920623"/>
                  </a:cubicBezTo>
                  <a:cubicBezTo>
                    <a:pt x="1165384" y="853996"/>
                    <a:pt x="1427893" y="962752"/>
                    <a:pt x="1556652" y="1185790"/>
                  </a:cubicBezTo>
                  <a:cubicBezTo>
                    <a:pt x="1571196" y="1210926"/>
                    <a:pt x="1598057" y="1226395"/>
                    <a:pt x="1627099" y="1226366"/>
                  </a:cubicBezTo>
                  <a:cubicBezTo>
                    <a:pt x="1656140" y="1226338"/>
                    <a:pt x="1682972" y="1210812"/>
                    <a:pt x="1697469" y="1185647"/>
                  </a:cubicBezTo>
                  <a:cubicBezTo>
                    <a:pt x="1711966" y="1160482"/>
                    <a:pt x="1711938" y="1129488"/>
                    <a:pt x="1697384" y="1104351"/>
                  </a:cubicBezTo>
                  <a:cubicBezTo>
                    <a:pt x="1580921" y="904202"/>
                    <a:pt x="1376867" y="770728"/>
                    <a:pt x="1146829" y="744230"/>
                  </a:cubicBezTo>
                  <a:cubicBezTo>
                    <a:pt x="1165641" y="415017"/>
                    <a:pt x="1442980" y="160538"/>
                    <a:pt x="1772593" y="170034"/>
                  </a:cubicBezTo>
                  <a:cubicBezTo>
                    <a:pt x="2102206" y="179531"/>
                    <a:pt x="2364429" y="449564"/>
                    <a:pt x="2364248" y="779320"/>
                  </a:cubicBezTo>
                  <a:lnTo>
                    <a:pt x="2364248" y="1281583"/>
                  </a:lnTo>
                  <a:lnTo>
                    <a:pt x="2011347" y="1775673"/>
                  </a:lnTo>
                  <a:lnTo>
                    <a:pt x="1712805" y="1644666"/>
                  </a:lnTo>
                  <a:cubicBezTo>
                    <a:pt x="1713005" y="1640637"/>
                    <a:pt x="1714005" y="1636837"/>
                    <a:pt x="1714005" y="1632760"/>
                  </a:cubicBezTo>
                  <a:cubicBezTo>
                    <a:pt x="1715195" y="1513783"/>
                    <a:pt x="1631185" y="1410961"/>
                    <a:pt x="1514361" y="1388415"/>
                  </a:cubicBezTo>
                  <a:cubicBezTo>
                    <a:pt x="1397537" y="1365869"/>
                    <a:pt x="1281294" y="1430058"/>
                    <a:pt x="1238136" y="1540929"/>
                  </a:cubicBezTo>
                  <a:cubicBezTo>
                    <a:pt x="1194978" y="1651800"/>
                    <a:pt x="1237240" y="1777683"/>
                    <a:pt x="1338567" y="1840053"/>
                  </a:cubicBezTo>
                  <a:cubicBezTo>
                    <a:pt x="1439894" y="1902422"/>
                    <a:pt x="1571311" y="1883448"/>
                    <a:pt x="1650864" y="1794980"/>
                  </a:cubicBezTo>
                  <a:lnTo>
                    <a:pt x="1946062" y="1924539"/>
                  </a:lnTo>
                  <a:cubicBezTo>
                    <a:pt x="1966474" y="1933474"/>
                    <a:pt x="1988515" y="1938084"/>
                    <a:pt x="2010794" y="1938074"/>
                  </a:cubicBezTo>
                  <a:cubicBezTo>
                    <a:pt x="2063439" y="1938131"/>
                    <a:pt x="2112893" y="1912843"/>
                    <a:pt x="2143668" y="1870133"/>
                  </a:cubicBezTo>
                  <a:lnTo>
                    <a:pt x="2364248" y="1561294"/>
                  </a:lnTo>
                  <a:lnTo>
                    <a:pt x="2364248" y="2201717"/>
                  </a:lnTo>
                  <a:lnTo>
                    <a:pt x="1699032" y="2201717"/>
                  </a:lnTo>
                  <a:cubicBezTo>
                    <a:pt x="1659446" y="2089750"/>
                    <a:pt x="1544955" y="2022590"/>
                    <a:pt x="1427902" y="2042668"/>
                  </a:cubicBezTo>
                  <a:cubicBezTo>
                    <a:pt x="1310850" y="2062747"/>
                    <a:pt x="1225296" y="2164236"/>
                    <a:pt x="1225296" y="2282994"/>
                  </a:cubicBezTo>
                  <a:cubicBezTo>
                    <a:pt x="1225296" y="2401751"/>
                    <a:pt x="1310850" y="2503240"/>
                    <a:pt x="1427902" y="2523319"/>
                  </a:cubicBezTo>
                  <a:cubicBezTo>
                    <a:pt x="1544955" y="2543398"/>
                    <a:pt x="1659446" y="2476237"/>
                    <a:pt x="1699032" y="2364270"/>
                  </a:cubicBezTo>
                  <a:lnTo>
                    <a:pt x="2364248" y="2364270"/>
                  </a:lnTo>
                  <a:lnTo>
                    <a:pt x="2364248" y="2689387"/>
                  </a:lnTo>
                  <a:lnTo>
                    <a:pt x="2186712" y="2689387"/>
                  </a:lnTo>
                  <a:cubicBezTo>
                    <a:pt x="2147126" y="2577421"/>
                    <a:pt x="2032635" y="2510260"/>
                    <a:pt x="1915582" y="2530339"/>
                  </a:cubicBezTo>
                  <a:cubicBezTo>
                    <a:pt x="1798530" y="2550418"/>
                    <a:pt x="1712976" y="2651907"/>
                    <a:pt x="1712976" y="2770664"/>
                  </a:cubicBezTo>
                  <a:cubicBezTo>
                    <a:pt x="1712976" y="2889422"/>
                    <a:pt x="1798530" y="2990911"/>
                    <a:pt x="1915582" y="3010990"/>
                  </a:cubicBezTo>
                  <a:cubicBezTo>
                    <a:pt x="2032635" y="3031068"/>
                    <a:pt x="2147126" y="2963907"/>
                    <a:pt x="2186712" y="2851941"/>
                  </a:cubicBezTo>
                  <a:lnTo>
                    <a:pt x="2364248" y="2851941"/>
                  </a:lnTo>
                  <a:lnTo>
                    <a:pt x="2364248" y="3177058"/>
                  </a:lnTo>
                  <a:lnTo>
                    <a:pt x="1699365" y="3177058"/>
                  </a:lnTo>
                  <a:cubicBezTo>
                    <a:pt x="1621946" y="3177210"/>
                    <a:pt x="1555318" y="3231817"/>
                    <a:pt x="1539983" y="3307712"/>
                  </a:cubicBezTo>
                  <a:lnTo>
                    <a:pt x="1482604" y="3594567"/>
                  </a:lnTo>
                  <a:cubicBezTo>
                    <a:pt x="1370048" y="3628829"/>
                    <a:pt x="1298410" y="3739042"/>
                    <a:pt x="1312774" y="3855809"/>
                  </a:cubicBezTo>
                  <a:cubicBezTo>
                    <a:pt x="1327147" y="3972586"/>
                    <a:pt x="1423368" y="4062130"/>
                    <a:pt x="1540869" y="4068083"/>
                  </a:cubicBezTo>
                  <a:cubicBezTo>
                    <a:pt x="1658369" y="4074037"/>
                    <a:pt x="1763154" y="3994674"/>
                    <a:pt x="1789252" y="3879946"/>
                  </a:cubicBezTo>
                  <a:cubicBezTo>
                    <a:pt x="1815351" y="3765217"/>
                    <a:pt x="1755219" y="3648336"/>
                    <a:pt x="1646701" y="3602873"/>
                  </a:cubicBezTo>
                  <a:lnTo>
                    <a:pt x="1699355" y="3339611"/>
                  </a:lnTo>
                  <a:lnTo>
                    <a:pt x="2364239" y="3339611"/>
                  </a:lnTo>
                  <a:lnTo>
                    <a:pt x="2364239" y="3989854"/>
                  </a:lnTo>
                  <a:cubicBezTo>
                    <a:pt x="2363772" y="4393667"/>
                    <a:pt x="2036531" y="4720908"/>
                    <a:pt x="1632718" y="4721375"/>
                  </a:cubicBezTo>
                  <a:cubicBezTo>
                    <a:pt x="1609125" y="4721394"/>
                    <a:pt x="1585808" y="4720051"/>
                    <a:pt x="1562748" y="4717851"/>
                  </a:cubicBezTo>
                  <a:close/>
                  <a:moveTo>
                    <a:pt x="2526830" y="2047374"/>
                  </a:moveTo>
                  <a:cubicBezTo>
                    <a:pt x="2716044" y="2085998"/>
                    <a:pt x="2851947" y="2252437"/>
                    <a:pt x="2851947" y="2445557"/>
                  </a:cubicBezTo>
                  <a:cubicBezTo>
                    <a:pt x="2851947" y="2638676"/>
                    <a:pt x="2716044" y="2805116"/>
                    <a:pt x="2526830" y="2843740"/>
                  </a:cubicBezTo>
                  <a:lnTo>
                    <a:pt x="2526830" y="2047374"/>
                  </a:lnTo>
                  <a:close/>
                  <a:moveTo>
                    <a:pt x="2526830" y="3008027"/>
                  </a:moveTo>
                  <a:cubicBezTo>
                    <a:pt x="2806684" y="2967965"/>
                    <a:pt x="3014510" y="2728259"/>
                    <a:pt x="3014510" y="2445557"/>
                  </a:cubicBezTo>
                  <a:cubicBezTo>
                    <a:pt x="3014510" y="2162855"/>
                    <a:pt x="2806684" y="1923149"/>
                    <a:pt x="2526830" y="1883087"/>
                  </a:cubicBezTo>
                  <a:lnTo>
                    <a:pt x="2526830" y="1474312"/>
                  </a:lnTo>
                  <a:cubicBezTo>
                    <a:pt x="3032132" y="1516193"/>
                    <a:pt x="3420904" y="1938522"/>
                    <a:pt x="3420904" y="2445557"/>
                  </a:cubicBezTo>
                  <a:cubicBezTo>
                    <a:pt x="3420904" y="2952592"/>
                    <a:pt x="3032132" y="3374921"/>
                    <a:pt x="2526830" y="3416802"/>
                  </a:cubicBezTo>
                  <a:lnTo>
                    <a:pt x="2526830" y="3008027"/>
                  </a:lnTo>
                  <a:close/>
                  <a:moveTo>
                    <a:pt x="1470184" y="1714037"/>
                  </a:moveTo>
                  <a:cubicBezTo>
                    <a:pt x="1425292" y="1714037"/>
                    <a:pt x="1388907" y="1677642"/>
                    <a:pt x="1388907" y="1632760"/>
                  </a:cubicBezTo>
                  <a:cubicBezTo>
                    <a:pt x="1388907" y="1587878"/>
                    <a:pt x="1425302" y="1551483"/>
                    <a:pt x="1470184" y="1551483"/>
                  </a:cubicBezTo>
                  <a:cubicBezTo>
                    <a:pt x="1515066" y="1551483"/>
                    <a:pt x="1551461" y="1587878"/>
                    <a:pt x="1551461" y="1632760"/>
                  </a:cubicBezTo>
                  <a:cubicBezTo>
                    <a:pt x="1551413" y="1677623"/>
                    <a:pt x="1515056" y="1713980"/>
                    <a:pt x="1470184" y="1714037"/>
                  </a:cubicBezTo>
                  <a:close/>
                  <a:moveTo>
                    <a:pt x="1551470" y="2282994"/>
                  </a:moveTo>
                  <a:cubicBezTo>
                    <a:pt x="1551470" y="2327885"/>
                    <a:pt x="1515085" y="2364270"/>
                    <a:pt x="1470193" y="2364270"/>
                  </a:cubicBezTo>
                  <a:cubicBezTo>
                    <a:pt x="1425302" y="2364270"/>
                    <a:pt x="1388916" y="2327875"/>
                    <a:pt x="1388916" y="2282994"/>
                  </a:cubicBezTo>
                  <a:cubicBezTo>
                    <a:pt x="1388916" y="2238102"/>
                    <a:pt x="1425312" y="2201717"/>
                    <a:pt x="1470193" y="2201717"/>
                  </a:cubicBezTo>
                  <a:cubicBezTo>
                    <a:pt x="1515056" y="2201774"/>
                    <a:pt x="1551413" y="2238131"/>
                    <a:pt x="1551470" y="2282994"/>
                  </a:cubicBezTo>
                  <a:close/>
                  <a:moveTo>
                    <a:pt x="2039150" y="2770674"/>
                  </a:moveTo>
                  <a:cubicBezTo>
                    <a:pt x="2039150" y="2815565"/>
                    <a:pt x="2002755" y="2851950"/>
                    <a:pt x="1957873" y="2851950"/>
                  </a:cubicBezTo>
                  <a:cubicBezTo>
                    <a:pt x="1912992" y="2851950"/>
                    <a:pt x="1876597" y="2815565"/>
                    <a:pt x="1876597" y="2770674"/>
                  </a:cubicBezTo>
                  <a:cubicBezTo>
                    <a:pt x="1876597" y="2725782"/>
                    <a:pt x="1912982" y="2689397"/>
                    <a:pt x="1957873" y="2689397"/>
                  </a:cubicBezTo>
                  <a:cubicBezTo>
                    <a:pt x="2002736" y="2689454"/>
                    <a:pt x="2039093" y="2725811"/>
                    <a:pt x="2039150" y="2770674"/>
                  </a:cubicBezTo>
                  <a:close/>
                  <a:moveTo>
                    <a:pt x="1551470" y="3746034"/>
                  </a:moveTo>
                  <a:cubicBezTo>
                    <a:pt x="1596361" y="3746034"/>
                    <a:pt x="1632747" y="3782429"/>
                    <a:pt x="1632747" y="3827310"/>
                  </a:cubicBezTo>
                  <a:cubicBezTo>
                    <a:pt x="1632747" y="3872202"/>
                    <a:pt x="1596352" y="3908587"/>
                    <a:pt x="1551470" y="3908587"/>
                  </a:cubicBezTo>
                  <a:cubicBezTo>
                    <a:pt x="1506579" y="3908587"/>
                    <a:pt x="1470193" y="3872192"/>
                    <a:pt x="1470193" y="3827310"/>
                  </a:cubicBezTo>
                  <a:cubicBezTo>
                    <a:pt x="1470241" y="3782448"/>
                    <a:pt x="1506598" y="3746091"/>
                    <a:pt x="1551470" y="3746034"/>
                  </a:cubicBezTo>
                  <a:close/>
                  <a:moveTo>
                    <a:pt x="4697816" y="2770674"/>
                  </a:moveTo>
                  <a:lnTo>
                    <a:pt x="4269467" y="2770674"/>
                  </a:lnTo>
                  <a:cubicBezTo>
                    <a:pt x="4231300" y="2770664"/>
                    <a:pt x="4198277" y="2797220"/>
                    <a:pt x="4190095" y="2834491"/>
                  </a:cubicBezTo>
                  <a:cubicBezTo>
                    <a:pt x="4145880" y="3036793"/>
                    <a:pt x="4065927" y="3229588"/>
                    <a:pt x="3953990" y="3403810"/>
                  </a:cubicBezTo>
                  <a:cubicBezTo>
                    <a:pt x="3933320" y="3435966"/>
                    <a:pt x="3937864" y="3478191"/>
                    <a:pt x="3964905" y="3505213"/>
                  </a:cubicBezTo>
                  <a:lnTo>
                    <a:pt x="4267962" y="3808270"/>
                  </a:lnTo>
                  <a:cubicBezTo>
                    <a:pt x="4137993" y="3983120"/>
                    <a:pt x="3983117" y="4137997"/>
                    <a:pt x="3808257" y="4267966"/>
                  </a:cubicBezTo>
                  <a:lnTo>
                    <a:pt x="3505200" y="3964909"/>
                  </a:lnTo>
                  <a:cubicBezTo>
                    <a:pt x="3478159" y="3937905"/>
                    <a:pt x="3435963" y="3933362"/>
                    <a:pt x="3403797" y="3953993"/>
                  </a:cubicBezTo>
                  <a:cubicBezTo>
                    <a:pt x="3229575" y="4065921"/>
                    <a:pt x="3036780" y="4145874"/>
                    <a:pt x="2834478" y="4190099"/>
                  </a:cubicBezTo>
                  <a:cubicBezTo>
                    <a:pt x="2797197" y="4198281"/>
                    <a:pt x="2770642" y="4231313"/>
                    <a:pt x="2770651" y="4269471"/>
                  </a:cubicBezTo>
                  <a:lnTo>
                    <a:pt x="2770651" y="4697820"/>
                  </a:lnTo>
                  <a:cubicBezTo>
                    <a:pt x="2571407" y="4726299"/>
                    <a:pt x="2369258" y="4728099"/>
                    <a:pt x="2169538" y="4703163"/>
                  </a:cubicBezTo>
                  <a:cubicBezTo>
                    <a:pt x="2394204" y="4534837"/>
                    <a:pt x="2526554" y="4270594"/>
                    <a:pt x="2526811" y="3989874"/>
                  </a:cubicBezTo>
                  <a:lnTo>
                    <a:pt x="2526811" y="3579356"/>
                  </a:lnTo>
                  <a:cubicBezTo>
                    <a:pt x="3122038" y="3537370"/>
                    <a:pt x="3583458" y="3042260"/>
                    <a:pt x="3583458" y="2445557"/>
                  </a:cubicBezTo>
                  <a:cubicBezTo>
                    <a:pt x="3583458" y="1848854"/>
                    <a:pt x="3122038" y="1353744"/>
                    <a:pt x="2526811" y="1311758"/>
                  </a:cubicBezTo>
                  <a:lnTo>
                    <a:pt x="2526811" y="779310"/>
                  </a:lnTo>
                  <a:cubicBezTo>
                    <a:pt x="2526783" y="546567"/>
                    <a:pt x="2421589" y="326311"/>
                    <a:pt x="2240594" y="179997"/>
                  </a:cubicBezTo>
                  <a:cubicBezTo>
                    <a:pt x="2417188" y="163633"/>
                    <a:pt x="2595096" y="168101"/>
                    <a:pt x="2770651" y="193285"/>
                  </a:cubicBezTo>
                  <a:lnTo>
                    <a:pt x="2770651" y="621634"/>
                  </a:lnTo>
                  <a:cubicBezTo>
                    <a:pt x="2770642" y="659800"/>
                    <a:pt x="2797197" y="692823"/>
                    <a:pt x="2834469" y="701005"/>
                  </a:cubicBezTo>
                  <a:cubicBezTo>
                    <a:pt x="3036770" y="745220"/>
                    <a:pt x="3229566" y="825173"/>
                    <a:pt x="3403787" y="937111"/>
                  </a:cubicBezTo>
                  <a:cubicBezTo>
                    <a:pt x="3435934" y="957818"/>
                    <a:pt x="3478178" y="953275"/>
                    <a:pt x="3505191" y="926195"/>
                  </a:cubicBezTo>
                  <a:lnTo>
                    <a:pt x="3808248" y="623138"/>
                  </a:lnTo>
                  <a:cubicBezTo>
                    <a:pt x="3983098" y="753107"/>
                    <a:pt x="4137984" y="907984"/>
                    <a:pt x="4267953" y="1082844"/>
                  </a:cubicBezTo>
                  <a:lnTo>
                    <a:pt x="3964896" y="1385901"/>
                  </a:lnTo>
                  <a:cubicBezTo>
                    <a:pt x="3937864" y="1412923"/>
                    <a:pt x="3933311" y="1455138"/>
                    <a:pt x="3953980" y="1487304"/>
                  </a:cubicBezTo>
                  <a:cubicBezTo>
                    <a:pt x="4065908" y="1661525"/>
                    <a:pt x="4145861" y="1854321"/>
                    <a:pt x="4190086" y="2056622"/>
                  </a:cubicBezTo>
                  <a:cubicBezTo>
                    <a:pt x="4198268" y="2093903"/>
                    <a:pt x="4231300" y="2120459"/>
                    <a:pt x="4269458" y="2120450"/>
                  </a:cubicBezTo>
                  <a:lnTo>
                    <a:pt x="4697807" y="2120450"/>
                  </a:lnTo>
                  <a:cubicBezTo>
                    <a:pt x="4729239" y="2336038"/>
                    <a:pt x="4729239" y="2555066"/>
                    <a:pt x="4697816" y="2770674"/>
                  </a:cubicBezTo>
                  <a:lnTo>
                    <a:pt x="4697816" y="2770674"/>
                  </a:lnTo>
                  <a:close/>
                </a:path>
              </a:pathLst>
            </a:custGeom>
            <a:solidFill>
              <a:schemeClr val="tx2"/>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B7585824-CD31-40DD-BB26-85334C7B3A5A}"/>
              </a:ext>
            </a:extLst>
          </p:cNvPr>
          <p:cNvGrpSpPr/>
          <p:nvPr/>
        </p:nvGrpSpPr>
        <p:grpSpPr>
          <a:xfrm>
            <a:off x="5009703" y="2141443"/>
            <a:ext cx="1965444" cy="1305969"/>
            <a:chOff x="4543771" y="1773315"/>
            <a:chExt cx="3475586" cy="2378713"/>
          </a:xfrm>
          <a:solidFill>
            <a:schemeClr val="accent1"/>
          </a:solidFill>
        </p:grpSpPr>
        <p:sp>
          <p:nvSpPr>
            <p:cNvPr id="23" name="Rounded Rectangle 79">
              <a:extLst>
                <a:ext uri="{FF2B5EF4-FFF2-40B4-BE49-F238E27FC236}">
                  <a16:creationId xmlns:a16="http://schemas.microsoft.com/office/drawing/2014/main" id="{ACF24099-AE0D-48EE-BC25-B2B371F99E75}"/>
                </a:ext>
              </a:extLst>
            </p:cNvPr>
            <p:cNvSpPr/>
            <p:nvPr/>
          </p:nvSpPr>
          <p:spPr>
            <a:xfrm>
              <a:off x="6218119" y="1773315"/>
              <a:ext cx="126891" cy="406981"/>
            </a:xfrm>
            <a:prstGeom prst="roundRect">
              <a:avLst>
                <a:gd name="adj" fmla="val 50000"/>
              </a:avLst>
            </a:pr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80">
              <a:extLst>
                <a:ext uri="{FF2B5EF4-FFF2-40B4-BE49-F238E27FC236}">
                  <a16:creationId xmlns:a16="http://schemas.microsoft.com/office/drawing/2014/main" id="{CEF4B3E8-CCDF-489A-843E-6D26C4929218}"/>
                </a:ext>
              </a:extLst>
            </p:cNvPr>
            <p:cNvSpPr/>
            <p:nvPr/>
          </p:nvSpPr>
          <p:spPr>
            <a:xfrm rot="8640000">
              <a:off x="5269869" y="2081419"/>
              <a:ext cx="126891" cy="406981"/>
            </a:xfrm>
            <a:prstGeom prst="roundRect">
              <a:avLst>
                <a:gd name="adj" fmla="val 50000"/>
              </a:avLst>
            </a:pr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81">
              <a:extLst>
                <a:ext uri="{FF2B5EF4-FFF2-40B4-BE49-F238E27FC236}">
                  <a16:creationId xmlns:a16="http://schemas.microsoft.com/office/drawing/2014/main" id="{2D81DB20-69E4-49E6-AC4E-D79606328244}"/>
                </a:ext>
              </a:extLst>
            </p:cNvPr>
            <p:cNvSpPr/>
            <p:nvPr/>
          </p:nvSpPr>
          <p:spPr>
            <a:xfrm rot="6480000">
              <a:off x="7752420" y="3885091"/>
              <a:ext cx="126891" cy="406983"/>
            </a:xfrm>
            <a:prstGeom prst="roundRect">
              <a:avLst>
                <a:gd name="adj" fmla="val 50000"/>
              </a:avLst>
            </a:pr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82">
              <a:extLst>
                <a:ext uri="{FF2B5EF4-FFF2-40B4-BE49-F238E27FC236}">
                  <a16:creationId xmlns:a16="http://schemas.microsoft.com/office/drawing/2014/main" id="{66601334-5CA8-49F5-99DE-93047D068A3E}"/>
                </a:ext>
              </a:extLst>
            </p:cNvPr>
            <p:cNvSpPr/>
            <p:nvPr/>
          </p:nvSpPr>
          <p:spPr>
            <a:xfrm rot="6480000">
              <a:off x="4683817" y="2888045"/>
              <a:ext cx="126891" cy="406983"/>
            </a:xfrm>
            <a:prstGeom prst="roundRect">
              <a:avLst>
                <a:gd name="adj" fmla="val 50000"/>
              </a:avLst>
            </a:pr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ounded Rectangle 83">
              <a:extLst>
                <a:ext uri="{FF2B5EF4-FFF2-40B4-BE49-F238E27FC236}">
                  <a16:creationId xmlns:a16="http://schemas.microsoft.com/office/drawing/2014/main" id="{3AF7839D-5FB7-4F15-91B0-3CF0901529D0}"/>
                </a:ext>
              </a:extLst>
            </p:cNvPr>
            <p:cNvSpPr/>
            <p:nvPr/>
          </p:nvSpPr>
          <p:spPr>
            <a:xfrm rot="4320000">
              <a:off x="7752420" y="2888045"/>
              <a:ext cx="126891" cy="406983"/>
            </a:xfrm>
            <a:prstGeom prst="roundRect">
              <a:avLst>
                <a:gd name="adj" fmla="val 50000"/>
              </a:avLst>
            </a:pr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ounded Rectangle 84">
              <a:extLst>
                <a:ext uri="{FF2B5EF4-FFF2-40B4-BE49-F238E27FC236}">
                  <a16:creationId xmlns:a16="http://schemas.microsoft.com/office/drawing/2014/main" id="{A8D84D0C-76BD-444F-9E8D-013834CF8A00}"/>
                </a:ext>
              </a:extLst>
            </p:cNvPr>
            <p:cNvSpPr/>
            <p:nvPr/>
          </p:nvSpPr>
          <p:spPr>
            <a:xfrm rot="4320000">
              <a:off x="4683817" y="3885091"/>
              <a:ext cx="126891" cy="406983"/>
            </a:xfrm>
            <a:prstGeom prst="roundRect">
              <a:avLst>
                <a:gd name="adj" fmla="val 50000"/>
              </a:avLst>
            </a:pr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ounded Rectangle 85">
              <a:extLst>
                <a:ext uri="{FF2B5EF4-FFF2-40B4-BE49-F238E27FC236}">
                  <a16:creationId xmlns:a16="http://schemas.microsoft.com/office/drawing/2014/main" id="{1A146607-3487-435D-B548-43415ABE3084}"/>
                </a:ext>
              </a:extLst>
            </p:cNvPr>
            <p:cNvSpPr/>
            <p:nvPr/>
          </p:nvSpPr>
          <p:spPr>
            <a:xfrm rot="2160000">
              <a:off x="7166369" y="2081419"/>
              <a:ext cx="126891" cy="406981"/>
            </a:xfrm>
            <a:prstGeom prst="roundRect">
              <a:avLst>
                <a:gd name="adj" fmla="val 50000"/>
              </a:avLst>
            </a:pr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TextBox 29">
            <a:extLst>
              <a:ext uri="{FF2B5EF4-FFF2-40B4-BE49-F238E27FC236}">
                <a16:creationId xmlns:a16="http://schemas.microsoft.com/office/drawing/2014/main" id="{B89EF102-0465-4BF7-8204-EDFDB3FB2D19}"/>
              </a:ext>
            </a:extLst>
          </p:cNvPr>
          <p:cNvSpPr txBox="1"/>
          <p:nvPr/>
        </p:nvSpPr>
        <p:spPr>
          <a:xfrm>
            <a:off x="335595" y="4436982"/>
            <a:ext cx="3582179" cy="1718419"/>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Internet of Things</a:t>
            </a:r>
          </a:p>
          <a:p>
            <a:pPr lvl="0" algn="r" fontAlgn="base">
              <a:spcBef>
                <a:spcPct val="0"/>
              </a:spcBef>
              <a:spcAft>
                <a:spcPts val="800"/>
              </a:spcAft>
              <a:defRPr/>
            </a:pPr>
            <a:r>
              <a:rPr lang="en-US" sz="1400" kern="0" dirty="0">
                <a:solidFill>
                  <a:srgbClr val="000000">
                    <a:lumMod val="75000"/>
                    <a:lumOff val="25000"/>
                  </a:srgbClr>
                </a:solidFill>
                <a:latin typeface="Arial" panose="020B0604020202020204" pitchFamily="34" charset="0"/>
                <a:cs typeface="Arial" panose="020B0604020202020204" pitchFamily="34" charset="0"/>
              </a:rPr>
              <a:t>Collect, analyze &amp; process data from sensors in the Supply Chain</a:t>
            </a:r>
          </a:p>
          <a:p>
            <a:pPr lvl="0" algn="r" fontAlgn="base">
              <a:spcBef>
                <a:spcPct val="0"/>
              </a:spcBef>
              <a:spcAft>
                <a:spcPct val="0"/>
              </a:spcAft>
              <a:defRPr/>
            </a:pPr>
            <a:r>
              <a:rPr lang="en-US" sz="1400" kern="0" dirty="0">
                <a:solidFill>
                  <a:srgbClr val="000000">
                    <a:lumMod val="75000"/>
                    <a:lumOff val="25000"/>
                  </a:srgbClr>
                </a:solidFill>
                <a:latin typeface="Arial" panose="020B0604020202020204" pitchFamily="34" charset="0"/>
                <a:cs typeface="Arial" panose="020B0604020202020204" pitchFamily="34" charset="0"/>
              </a:rPr>
              <a:t>ERP system will organize the unstructured data coming from different sensors into structured format to make business sense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23D914B1-2837-4B17-93E9-1641C9B7D91E}"/>
              </a:ext>
            </a:extLst>
          </p:cNvPr>
          <p:cNvSpPr txBox="1"/>
          <p:nvPr/>
        </p:nvSpPr>
        <p:spPr>
          <a:xfrm>
            <a:off x="472140" y="1280807"/>
            <a:ext cx="3464768" cy="1015663"/>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Robotic Process Automation</a:t>
            </a:r>
          </a:p>
          <a:p>
            <a:pPr lvl="0" algn="r" fontAlgn="base">
              <a:spcBef>
                <a:spcPct val="0"/>
              </a:spcBef>
              <a:spcAft>
                <a:spcPct val="0"/>
              </a:spcAft>
              <a:defRPr/>
            </a:pPr>
            <a:r>
              <a:rPr lang="en-US" sz="1400" dirty="0">
                <a:latin typeface="Arial" panose="020B0604020202020204" pitchFamily="34" charset="0"/>
                <a:ea typeface="Calibri" panose="020F0502020204030204" pitchFamily="34" charset="0"/>
                <a:cs typeface="Arial" panose="020B0604020202020204" pitchFamily="34" charset="0"/>
              </a:rPr>
              <a:t>Develop capabilities to handle repetitive and regular activities like Record Maintenance, transactions, queries, etc.</a:t>
            </a:r>
            <a:endParaRPr kumimoji="0" lang="en-US" sz="140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8D71B3B-0F10-4625-AEC4-71A5E8E74EE3}"/>
              </a:ext>
            </a:extLst>
          </p:cNvPr>
          <p:cNvSpPr txBox="1"/>
          <p:nvPr/>
        </p:nvSpPr>
        <p:spPr>
          <a:xfrm>
            <a:off x="7873124" y="1490144"/>
            <a:ext cx="4057034" cy="1436291"/>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Chatbots</a:t>
            </a:r>
          </a:p>
          <a:p>
            <a:pPr lvl="0" fontAlgn="base">
              <a:spcBef>
                <a:spcPct val="0"/>
              </a:spcBef>
              <a:spcAft>
                <a:spcPts val="800"/>
              </a:spcAft>
              <a:defRPr/>
            </a:pPr>
            <a:r>
              <a:rPr lang="en-US" sz="1400" dirty="0">
                <a:latin typeface="Arial" panose="020B0604020202020204" pitchFamily="34" charset="0"/>
                <a:ea typeface="Calibri" panose="020F0502020204030204" pitchFamily="34" charset="0"/>
                <a:cs typeface="Arial" panose="020B0604020202020204" pitchFamily="34" charset="0"/>
              </a:rPr>
              <a:t>Offer 24/7 availability to the customer</a:t>
            </a:r>
          </a:p>
          <a:p>
            <a:pPr lvl="0" fontAlgn="base">
              <a:spcBef>
                <a:spcPct val="0"/>
              </a:spcBef>
              <a:spcAft>
                <a:spcPts val="800"/>
              </a:spcAft>
              <a:defRPr/>
            </a:pPr>
            <a:r>
              <a:rPr lang="en-US" sz="1400" dirty="0">
                <a:latin typeface="Arial" panose="020B0604020202020204" pitchFamily="34" charset="0"/>
                <a:ea typeface="Calibri" panose="020F0502020204030204" pitchFamily="34" charset="0"/>
                <a:cs typeface="Arial" panose="020B0604020202020204" pitchFamily="34" charset="0"/>
              </a:rPr>
              <a:t>Exponentially reduce cost of investment to                   service provider</a:t>
            </a:r>
          </a:p>
          <a:p>
            <a:pPr lvl="0" fontAlgn="base">
              <a:spcBef>
                <a:spcPct val="0"/>
              </a:spcBef>
              <a:spcAft>
                <a:spcPct val="0"/>
              </a:spcAft>
              <a:defRPr/>
            </a:pPr>
            <a:r>
              <a:rPr lang="en-US" sz="1400" dirty="0">
                <a:latin typeface="Arial" panose="020B0604020202020204" pitchFamily="34" charset="0"/>
                <a:ea typeface="Calibri" panose="020F0502020204030204" pitchFamily="34" charset="0"/>
                <a:cs typeface="Arial" panose="020B0604020202020204" pitchFamily="34" charset="0"/>
              </a:rPr>
              <a:t>For customer interactions, to better service them</a:t>
            </a:r>
          </a:p>
        </p:txBody>
      </p:sp>
      <p:sp>
        <p:nvSpPr>
          <p:cNvPr id="36" name="TextBox 35">
            <a:extLst>
              <a:ext uri="{FF2B5EF4-FFF2-40B4-BE49-F238E27FC236}">
                <a16:creationId xmlns:a16="http://schemas.microsoft.com/office/drawing/2014/main" id="{226A63B8-D288-4044-B357-006254A8F669}"/>
              </a:ext>
            </a:extLst>
          </p:cNvPr>
          <p:cNvSpPr txBox="1"/>
          <p:nvPr/>
        </p:nvSpPr>
        <p:spPr>
          <a:xfrm>
            <a:off x="7873124" y="3928463"/>
            <a:ext cx="3805421" cy="1651734"/>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Blockchain</a:t>
            </a:r>
          </a:p>
          <a:p>
            <a:pPr lvl="0" fontAlgn="base">
              <a:spcBef>
                <a:spcPct val="0"/>
              </a:spcBef>
              <a:spcAft>
                <a:spcPts val="800"/>
              </a:spcAft>
              <a:defRPr/>
            </a:pPr>
            <a:r>
              <a:rPr lang="en-US" sz="1400" dirty="0">
                <a:latin typeface="Arial" panose="020B0604020202020204" pitchFamily="34" charset="0"/>
                <a:ea typeface="Calibri" panose="020F0502020204030204" pitchFamily="34" charset="0"/>
                <a:cs typeface="Arial" panose="020B0604020202020204" pitchFamily="34" charset="0"/>
              </a:rPr>
              <a:t>Record transactions in an unalterable ledger distributed across blockchain network</a:t>
            </a:r>
          </a:p>
          <a:p>
            <a:pPr lvl="0" fontAlgn="base">
              <a:spcBef>
                <a:spcPct val="0"/>
              </a:spcBef>
              <a:spcAft>
                <a:spcPts val="800"/>
              </a:spcAft>
              <a:defRPr/>
            </a:pPr>
            <a:r>
              <a:rPr lang="en-US" sz="1400" dirty="0">
                <a:latin typeface="Arial" panose="020B0604020202020204" pitchFamily="34" charset="0"/>
                <a:ea typeface="Calibri" panose="020F0502020204030204" pitchFamily="34" charset="0"/>
                <a:cs typeface="Arial" panose="020B0604020202020204" pitchFamily="34" charset="0"/>
              </a:rPr>
              <a:t>Helps to automate settlements &amp; reduce time to payment</a:t>
            </a:r>
          </a:p>
          <a:p>
            <a:pPr lvl="0" fontAlgn="base">
              <a:spcBef>
                <a:spcPct val="0"/>
              </a:spcBef>
              <a:spcAft>
                <a:spcPct val="0"/>
              </a:spcAft>
              <a:defRPr/>
            </a:pPr>
            <a:r>
              <a:rPr lang="en-US" sz="1400" dirty="0">
                <a:latin typeface="Arial" panose="020B0604020202020204" pitchFamily="34" charset="0"/>
                <a:ea typeface="Calibri" panose="020F0502020204030204" pitchFamily="34" charset="0"/>
                <a:cs typeface="Arial" panose="020B0604020202020204" pitchFamily="34" charset="0"/>
              </a:rPr>
              <a:t>Can be used to mitigate fraud</a:t>
            </a:r>
          </a:p>
        </p:txBody>
      </p:sp>
      <p:sp>
        <p:nvSpPr>
          <p:cNvPr id="37" name="TextBox 36">
            <a:extLst>
              <a:ext uri="{FF2B5EF4-FFF2-40B4-BE49-F238E27FC236}">
                <a16:creationId xmlns:a16="http://schemas.microsoft.com/office/drawing/2014/main" id="{F019859A-F7D4-441D-8581-EA00713FE716}"/>
              </a:ext>
            </a:extLst>
          </p:cNvPr>
          <p:cNvSpPr txBox="1"/>
          <p:nvPr/>
        </p:nvSpPr>
        <p:spPr>
          <a:xfrm>
            <a:off x="11444940" y="0"/>
            <a:ext cx="747059" cy="28687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Week 2</a:t>
            </a:r>
          </a:p>
        </p:txBody>
      </p:sp>
      <p:sp>
        <p:nvSpPr>
          <p:cNvPr id="39" name="Rectangle 38">
            <a:extLst>
              <a:ext uri="{FF2B5EF4-FFF2-40B4-BE49-F238E27FC236}">
                <a16:creationId xmlns:a16="http://schemas.microsoft.com/office/drawing/2014/main" id="{1AB446DF-6D79-41A8-B52D-FBEF4170CBB7}"/>
              </a:ext>
            </a:extLst>
          </p:cNvPr>
          <p:cNvSpPr/>
          <p:nvPr/>
        </p:nvSpPr>
        <p:spPr>
          <a:xfrm>
            <a:off x="11612283" y="6474991"/>
            <a:ext cx="579718"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34069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73125"/>
          </a:xfrm>
          <a:solidFill>
            <a:schemeClr val="bg1"/>
          </a:solidFill>
        </p:spPr>
        <p:txBody>
          <a:bodyPr/>
          <a:lstStyle/>
          <a:p>
            <a:r>
              <a:rPr lang="en-US" dirty="0"/>
              <a:t>    </a:t>
            </a:r>
            <a:r>
              <a:rPr lang="en-US" dirty="0">
                <a:solidFill>
                  <a:schemeClr val="tx1"/>
                </a:solidFill>
                <a:latin typeface="Calibri" panose="020F0502020204030204" pitchFamily="34" charset="0"/>
                <a:cs typeface="Calibri" panose="020F0502020204030204" pitchFamily="34" charset="0"/>
              </a:rPr>
              <a:t>Why Robotic Process Automation?</a:t>
            </a:r>
            <a:endParaRPr lang="en-IN" dirty="0">
              <a:solidFill>
                <a:schemeClr val="tx1"/>
              </a:solidFill>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AA50D706-D1E6-43BC-B4BF-B1789BB34233}"/>
              </a:ext>
            </a:extLst>
          </p:cNvPr>
          <p:cNvGrpSpPr/>
          <p:nvPr/>
        </p:nvGrpSpPr>
        <p:grpSpPr>
          <a:xfrm>
            <a:off x="998074" y="1315992"/>
            <a:ext cx="9658298" cy="4858594"/>
            <a:chOff x="998074" y="1453643"/>
            <a:chExt cx="9658298" cy="4858594"/>
          </a:xfrm>
        </p:grpSpPr>
        <p:grpSp>
          <p:nvGrpSpPr>
            <p:cNvPr id="4" name="Group 3">
              <a:extLst>
                <a:ext uri="{FF2B5EF4-FFF2-40B4-BE49-F238E27FC236}">
                  <a16:creationId xmlns:a16="http://schemas.microsoft.com/office/drawing/2014/main" id="{1C534F9F-279D-4EDB-A0CF-DC7F8B420644}"/>
                </a:ext>
              </a:extLst>
            </p:cNvPr>
            <p:cNvGrpSpPr/>
            <p:nvPr/>
          </p:nvGrpSpPr>
          <p:grpSpPr>
            <a:xfrm>
              <a:off x="3659909" y="1453643"/>
              <a:ext cx="4872182" cy="4858594"/>
              <a:chOff x="3659909" y="1453643"/>
              <a:chExt cx="4872182" cy="4858594"/>
            </a:xfrm>
          </p:grpSpPr>
          <p:grpSp>
            <p:nvGrpSpPr>
              <p:cNvPr id="13" name="Group 4"/>
              <p:cNvGrpSpPr>
                <a:grpSpLocks noChangeAspect="1"/>
              </p:cNvGrpSpPr>
              <p:nvPr/>
            </p:nvGrpSpPr>
            <p:grpSpPr bwMode="auto">
              <a:xfrm>
                <a:off x="5089237" y="2788791"/>
                <a:ext cx="2013528" cy="2188300"/>
                <a:chOff x="1604" y="-268"/>
                <a:chExt cx="4470" cy="4858"/>
              </a:xfrm>
              <a:solidFill>
                <a:schemeClr val="tx2">
                  <a:lumMod val="65000"/>
                  <a:lumOff val="35000"/>
                </a:schemeClr>
              </a:solidFill>
            </p:grpSpPr>
            <p:sp>
              <p:nvSpPr>
                <p:cNvPr id="15" name="Freeform 5"/>
                <p:cNvSpPr>
                  <a:spLocks/>
                </p:cNvSpPr>
                <p:nvPr/>
              </p:nvSpPr>
              <p:spPr bwMode="auto">
                <a:xfrm>
                  <a:off x="4149" y="3230"/>
                  <a:ext cx="743" cy="465"/>
                </a:xfrm>
                <a:custGeom>
                  <a:avLst/>
                  <a:gdLst>
                    <a:gd name="T0" fmla="*/ 327 w 327"/>
                    <a:gd name="T1" fmla="*/ 174 h 205"/>
                    <a:gd name="T2" fmla="*/ 294 w 327"/>
                    <a:gd name="T3" fmla="*/ 205 h 205"/>
                    <a:gd name="T4" fmla="*/ 33 w 327"/>
                    <a:gd name="T5" fmla="*/ 205 h 205"/>
                    <a:gd name="T6" fmla="*/ 0 w 327"/>
                    <a:gd name="T7" fmla="*/ 174 h 205"/>
                    <a:gd name="T8" fmla="*/ 0 w 327"/>
                    <a:gd name="T9" fmla="*/ 31 h 205"/>
                    <a:gd name="T10" fmla="*/ 33 w 327"/>
                    <a:gd name="T11" fmla="*/ 0 h 205"/>
                    <a:gd name="T12" fmla="*/ 294 w 327"/>
                    <a:gd name="T13" fmla="*/ 0 h 205"/>
                    <a:gd name="T14" fmla="*/ 327 w 327"/>
                    <a:gd name="T15" fmla="*/ 31 h 205"/>
                    <a:gd name="T16" fmla="*/ 327 w 327"/>
                    <a:gd name="T17" fmla="*/ 17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205">
                      <a:moveTo>
                        <a:pt x="327" y="174"/>
                      </a:moveTo>
                      <a:cubicBezTo>
                        <a:pt x="327" y="191"/>
                        <a:pt x="312" y="205"/>
                        <a:pt x="294" y="205"/>
                      </a:cubicBezTo>
                      <a:cubicBezTo>
                        <a:pt x="33" y="205"/>
                        <a:pt x="33" y="205"/>
                        <a:pt x="33" y="205"/>
                      </a:cubicBezTo>
                      <a:cubicBezTo>
                        <a:pt x="15" y="205"/>
                        <a:pt x="0" y="191"/>
                        <a:pt x="0" y="174"/>
                      </a:cubicBezTo>
                      <a:cubicBezTo>
                        <a:pt x="0" y="31"/>
                        <a:pt x="0" y="31"/>
                        <a:pt x="0" y="31"/>
                      </a:cubicBezTo>
                      <a:cubicBezTo>
                        <a:pt x="0" y="14"/>
                        <a:pt x="15" y="0"/>
                        <a:pt x="33" y="0"/>
                      </a:cubicBezTo>
                      <a:cubicBezTo>
                        <a:pt x="294" y="0"/>
                        <a:pt x="294" y="0"/>
                        <a:pt x="294" y="0"/>
                      </a:cubicBezTo>
                      <a:cubicBezTo>
                        <a:pt x="312" y="0"/>
                        <a:pt x="327" y="14"/>
                        <a:pt x="327" y="31"/>
                      </a:cubicBezTo>
                      <a:lnTo>
                        <a:pt x="327"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16" name="Freeform 6"/>
                <p:cNvSpPr>
                  <a:spLocks/>
                </p:cNvSpPr>
                <p:nvPr/>
              </p:nvSpPr>
              <p:spPr bwMode="auto">
                <a:xfrm>
                  <a:off x="3942" y="3790"/>
                  <a:ext cx="1157" cy="800"/>
                </a:xfrm>
                <a:custGeom>
                  <a:avLst/>
                  <a:gdLst>
                    <a:gd name="T0" fmla="*/ 1000 w 1157"/>
                    <a:gd name="T1" fmla="*/ 592 h 800"/>
                    <a:gd name="T2" fmla="*/ 914 w 1157"/>
                    <a:gd name="T3" fmla="*/ 0 h 800"/>
                    <a:gd name="T4" fmla="*/ 248 w 1157"/>
                    <a:gd name="T5" fmla="*/ 0 h 800"/>
                    <a:gd name="T6" fmla="*/ 162 w 1157"/>
                    <a:gd name="T7" fmla="*/ 592 h 800"/>
                    <a:gd name="T8" fmla="*/ 0 w 1157"/>
                    <a:gd name="T9" fmla="*/ 592 h 800"/>
                    <a:gd name="T10" fmla="*/ 0 w 1157"/>
                    <a:gd name="T11" fmla="*/ 800 h 800"/>
                    <a:gd name="T12" fmla="*/ 1157 w 1157"/>
                    <a:gd name="T13" fmla="*/ 800 h 800"/>
                    <a:gd name="T14" fmla="*/ 1157 w 1157"/>
                    <a:gd name="T15" fmla="*/ 592 h 800"/>
                    <a:gd name="T16" fmla="*/ 1000 w 1157"/>
                    <a:gd name="T17" fmla="*/ 59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7" h="800">
                      <a:moveTo>
                        <a:pt x="1000" y="592"/>
                      </a:moveTo>
                      <a:lnTo>
                        <a:pt x="914" y="0"/>
                      </a:lnTo>
                      <a:lnTo>
                        <a:pt x="248" y="0"/>
                      </a:lnTo>
                      <a:lnTo>
                        <a:pt x="162" y="592"/>
                      </a:lnTo>
                      <a:lnTo>
                        <a:pt x="0" y="592"/>
                      </a:lnTo>
                      <a:lnTo>
                        <a:pt x="0" y="800"/>
                      </a:lnTo>
                      <a:lnTo>
                        <a:pt x="1157" y="800"/>
                      </a:lnTo>
                      <a:lnTo>
                        <a:pt x="1157" y="592"/>
                      </a:lnTo>
                      <a:lnTo>
                        <a:pt x="1000" y="5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17" name="Freeform 7"/>
                <p:cNvSpPr>
                  <a:spLocks/>
                </p:cNvSpPr>
                <p:nvPr/>
              </p:nvSpPr>
              <p:spPr bwMode="auto">
                <a:xfrm>
                  <a:off x="2788" y="3230"/>
                  <a:ext cx="741" cy="465"/>
                </a:xfrm>
                <a:custGeom>
                  <a:avLst/>
                  <a:gdLst>
                    <a:gd name="T0" fmla="*/ 326 w 326"/>
                    <a:gd name="T1" fmla="*/ 174 h 205"/>
                    <a:gd name="T2" fmla="*/ 293 w 326"/>
                    <a:gd name="T3" fmla="*/ 205 h 205"/>
                    <a:gd name="T4" fmla="*/ 32 w 326"/>
                    <a:gd name="T5" fmla="*/ 205 h 205"/>
                    <a:gd name="T6" fmla="*/ 0 w 326"/>
                    <a:gd name="T7" fmla="*/ 174 h 205"/>
                    <a:gd name="T8" fmla="*/ 0 w 326"/>
                    <a:gd name="T9" fmla="*/ 31 h 205"/>
                    <a:gd name="T10" fmla="*/ 32 w 326"/>
                    <a:gd name="T11" fmla="*/ 0 h 205"/>
                    <a:gd name="T12" fmla="*/ 293 w 326"/>
                    <a:gd name="T13" fmla="*/ 0 h 205"/>
                    <a:gd name="T14" fmla="*/ 326 w 326"/>
                    <a:gd name="T15" fmla="*/ 31 h 205"/>
                    <a:gd name="T16" fmla="*/ 326 w 326"/>
                    <a:gd name="T17" fmla="*/ 17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205">
                      <a:moveTo>
                        <a:pt x="326" y="174"/>
                      </a:moveTo>
                      <a:cubicBezTo>
                        <a:pt x="326" y="191"/>
                        <a:pt x="311" y="205"/>
                        <a:pt x="293" y="205"/>
                      </a:cubicBezTo>
                      <a:cubicBezTo>
                        <a:pt x="32" y="205"/>
                        <a:pt x="32" y="205"/>
                        <a:pt x="32" y="205"/>
                      </a:cubicBezTo>
                      <a:cubicBezTo>
                        <a:pt x="14" y="205"/>
                        <a:pt x="0" y="191"/>
                        <a:pt x="0" y="174"/>
                      </a:cubicBezTo>
                      <a:cubicBezTo>
                        <a:pt x="0" y="31"/>
                        <a:pt x="0" y="31"/>
                        <a:pt x="0" y="31"/>
                      </a:cubicBezTo>
                      <a:cubicBezTo>
                        <a:pt x="0" y="14"/>
                        <a:pt x="14" y="0"/>
                        <a:pt x="32" y="0"/>
                      </a:cubicBezTo>
                      <a:cubicBezTo>
                        <a:pt x="293" y="0"/>
                        <a:pt x="293" y="0"/>
                        <a:pt x="293" y="0"/>
                      </a:cubicBezTo>
                      <a:cubicBezTo>
                        <a:pt x="311" y="0"/>
                        <a:pt x="326" y="14"/>
                        <a:pt x="326" y="31"/>
                      </a:cubicBezTo>
                      <a:cubicBezTo>
                        <a:pt x="326" y="174"/>
                        <a:pt x="326" y="174"/>
                        <a:pt x="32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18" name="Freeform 8"/>
                <p:cNvSpPr>
                  <a:spLocks/>
                </p:cNvSpPr>
                <p:nvPr/>
              </p:nvSpPr>
              <p:spPr bwMode="auto">
                <a:xfrm>
                  <a:off x="2579" y="3790"/>
                  <a:ext cx="1156" cy="800"/>
                </a:xfrm>
                <a:custGeom>
                  <a:avLst/>
                  <a:gdLst>
                    <a:gd name="T0" fmla="*/ 997 w 1156"/>
                    <a:gd name="T1" fmla="*/ 592 h 800"/>
                    <a:gd name="T2" fmla="*/ 913 w 1156"/>
                    <a:gd name="T3" fmla="*/ 0 h 800"/>
                    <a:gd name="T4" fmla="*/ 245 w 1156"/>
                    <a:gd name="T5" fmla="*/ 0 h 800"/>
                    <a:gd name="T6" fmla="*/ 159 w 1156"/>
                    <a:gd name="T7" fmla="*/ 592 h 800"/>
                    <a:gd name="T8" fmla="*/ 0 w 1156"/>
                    <a:gd name="T9" fmla="*/ 592 h 800"/>
                    <a:gd name="T10" fmla="*/ 0 w 1156"/>
                    <a:gd name="T11" fmla="*/ 800 h 800"/>
                    <a:gd name="T12" fmla="*/ 1156 w 1156"/>
                    <a:gd name="T13" fmla="*/ 800 h 800"/>
                    <a:gd name="T14" fmla="*/ 1156 w 1156"/>
                    <a:gd name="T15" fmla="*/ 592 h 800"/>
                    <a:gd name="T16" fmla="*/ 997 w 1156"/>
                    <a:gd name="T17" fmla="*/ 59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800">
                      <a:moveTo>
                        <a:pt x="997" y="592"/>
                      </a:moveTo>
                      <a:lnTo>
                        <a:pt x="913" y="0"/>
                      </a:lnTo>
                      <a:lnTo>
                        <a:pt x="245" y="0"/>
                      </a:lnTo>
                      <a:lnTo>
                        <a:pt x="159" y="592"/>
                      </a:lnTo>
                      <a:lnTo>
                        <a:pt x="0" y="592"/>
                      </a:lnTo>
                      <a:lnTo>
                        <a:pt x="0" y="800"/>
                      </a:lnTo>
                      <a:lnTo>
                        <a:pt x="1156" y="800"/>
                      </a:lnTo>
                      <a:lnTo>
                        <a:pt x="1156" y="592"/>
                      </a:lnTo>
                      <a:lnTo>
                        <a:pt x="997" y="5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19" name="Freeform 9"/>
                <p:cNvSpPr>
                  <a:spLocks/>
                </p:cNvSpPr>
                <p:nvPr/>
              </p:nvSpPr>
              <p:spPr bwMode="auto">
                <a:xfrm>
                  <a:off x="2538" y="2344"/>
                  <a:ext cx="2600" cy="795"/>
                </a:xfrm>
                <a:custGeom>
                  <a:avLst/>
                  <a:gdLst>
                    <a:gd name="T0" fmla="*/ 966 w 1144"/>
                    <a:gd name="T1" fmla="*/ 351 h 351"/>
                    <a:gd name="T2" fmla="*/ 966 w 1144"/>
                    <a:gd name="T3" fmla="*/ 240 h 351"/>
                    <a:gd name="T4" fmla="*/ 1114 w 1144"/>
                    <a:gd name="T5" fmla="*/ 240 h 351"/>
                    <a:gd name="T6" fmla="*/ 1144 w 1144"/>
                    <a:gd name="T7" fmla="*/ 210 h 351"/>
                    <a:gd name="T8" fmla="*/ 1144 w 1144"/>
                    <a:gd name="T9" fmla="*/ 30 h 351"/>
                    <a:gd name="T10" fmla="*/ 1114 w 1144"/>
                    <a:gd name="T11" fmla="*/ 0 h 351"/>
                    <a:gd name="T12" fmla="*/ 31 w 1144"/>
                    <a:gd name="T13" fmla="*/ 0 h 351"/>
                    <a:gd name="T14" fmla="*/ 0 w 1144"/>
                    <a:gd name="T15" fmla="*/ 30 h 351"/>
                    <a:gd name="T16" fmla="*/ 0 w 1144"/>
                    <a:gd name="T17" fmla="*/ 210 h 351"/>
                    <a:gd name="T18" fmla="*/ 31 w 1144"/>
                    <a:gd name="T19" fmla="*/ 240 h 351"/>
                    <a:gd name="T20" fmla="*/ 179 w 1144"/>
                    <a:gd name="T21" fmla="*/ 240 h 351"/>
                    <a:gd name="T22" fmla="*/ 179 w 1144"/>
                    <a:gd name="T23" fmla="*/ 351 h 351"/>
                    <a:gd name="T24" fmla="*/ 367 w 1144"/>
                    <a:gd name="T25" fmla="*/ 351 h 351"/>
                    <a:gd name="T26" fmla="*/ 367 w 1144"/>
                    <a:gd name="T27" fmla="*/ 240 h 351"/>
                    <a:gd name="T28" fmla="*/ 778 w 1144"/>
                    <a:gd name="T29" fmla="*/ 240 h 351"/>
                    <a:gd name="T30" fmla="*/ 778 w 1144"/>
                    <a:gd name="T31" fmla="*/ 351 h 351"/>
                    <a:gd name="T32" fmla="*/ 966 w 1144"/>
                    <a:gd name="T33"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4" h="351">
                      <a:moveTo>
                        <a:pt x="966" y="351"/>
                      </a:moveTo>
                      <a:cubicBezTo>
                        <a:pt x="966" y="240"/>
                        <a:pt x="966" y="240"/>
                        <a:pt x="966" y="240"/>
                      </a:cubicBezTo>
                      <a:cubicBezTo>
                        <a:pt x="1114" y="240"/>
                        <a:pt x="1114" y="240"/>
                        <a:pt x="1114" y="240"/>
                      </a:cubicBezTo>
                      <a:cubicBezTo>
                        <a:pt x="1131" y="240"/>
                        <a:pt x="1144" y="226"/>
                        <a:pt x="1144" y="210"/>
                      </a:cubicBezTo>
                      <a:cubicBezTo>
                        <a:pt x="1144" y="30"/>
                        <a:pt x="1144" y="30"/>
                        <a:pt x="1144" y="30"/>
                      </a:cubicBezTo>
                      <a:cubicBezTo>
                        <a:pt x="1144" y="13"/>
                        <a:pt x="1131" y="0"/>
                        <a:pt x="1114" y="0"/>
                      </a:cubicBezTo>
                      <a:cubicBezTo>
                        <a:pt x="31" y="0"/>
                        <a:pt x="31" y="0"/>
                        <a:pt x="31" y="0"/>
                      </a:cubicBezTo>
                      <a:cubicBezTo>
                        <a:pt x="14" y="0"/>
                        <a:pt x="0" y="13"/>
                        <a:pt x="0" y="30"/>
                      </a:cubicBezTo>
                      <a:cubicBezTo>
                        <a:pt x="0" y="210"/>
                        <a:pt x="0" y="210"/>
                        <a:pt x="0" y="210"/>
                      </a:cubicBezTo>
                      <a:cubicBezTo>
                        <a:pt x="0" y="226"/>
                        <a:pt x="14" y="240"/>
                        <a:pt x="31" y="240"/>
                      </a:cubicBezTo>
                      <a:cubicBezTo>
                        <a:pt x="179" y="240"/>
                        <a:pt x="179" y="240"/>
                        <a:pt x="179" y="240"/>
                      </a:cubicBezTo>
                      <a:cubicBezTo>
                        <a:pt x="179" y="351"/>
                        <a:pt x="179" y="351"/>
                        <a:pt x="179" y="351"/>
                      </a:cubicBezTo>
                      <a:cubicBezTo>
                        <a:pt x="367" y="351"/>
                        <a:pt x="367" y="351"/>
                        <a:pt x="367" y="351"/>
                      </a:cubicBezTo>
                      <a:cubicBezTo>
                        <a:pt x="367" y="240"/>
                        <a:pt x="367" y="240"/>
                        <a:pt x="367" y="240"/>
                      </a:cubicBezTo>
                      <a:cubicBezTo>
                        <a:pt x="778" y="240"/>
                        <a:pt x="778" y="240"/>
                        <a:pt x="778" y="240"/>
                      </a:cubicBezTo>
                      <a:cubicBezTo>
                        <a:pt x="778" y="351"/>
                        <a:pt x="778" y="351"/>
                        <a:pt x="778" y="351"/>
                      </a:cubicBezTo>
                      <a:cubicBezTo>
                        <a:pt x="966" y="351"/>
                        <a:pt x="966" y="351"/>
                        <a:pt x="966"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20" name="Freeform 10"/>
                <p:cNvSpPr>
                  <a:spLocks noEditPoints="1"/>
                </p:cNvSpPr>
                <p:nvPr/>
              </p:nvSpPr>
              <p:spPr bwMode="auto">
                <a:xfrm>
                  <a:off x="3045" y="-268"/>
                  <a:ext cx="1597" cy="993"/>
                </a:xfrm>
                <a:custGeom>
                  <a:avLst/>
                  <a:gdLst>
                    <a:gd name="T0" fmla="*/ 668 w 703"/>
                    <a:gd name="T1" fmla="*/ 0 h 438"/>
                    <a:gd name="T2" fmla="*/ 36 w 703"/>
                    <a:gd name="T3" fmla="*/ 0 h 438"/>
                    <a:gd name="T4" fmla="*/ 0 w 703"/>
                    <a:gd name="T5" fmla="*/ 36 h 438"/>
                    <a:gd name="T6" fmla="*/ 0 w 703"/>
                    <a:gd name="T7" fmla="*/ 403 h 438"/>
                    <a:gd name="T8" fmla="*/ 36 w 703"/>
                    <a:gd name="T9" fmla="*/ 438 h 438"/>
                    <a:gd name="T10" fmla="*/ 668 w 703"/>
                    <a:gd name="T11" fmla="*/ 438 h 438"/>
                    <a:gd name="T12" fmla="*/ 703 w 703"/>
                    <a:gd name="T13" fmla="*/ 403 h 438"/>
                    <a:gd name="T14" fmla="*/ 703 w 703"/>
                    <a:gd name="T15" fmla="*/ 36 h 438"/>
                    <a:gd name="T16" fmla="*/ 668 w 703"/>
                    <a:gd name="T17" fmla="*/ 0 h 438"/>
                    <a:gd name="T18" fmla="*/ 184 w 703"/>
                    <a:gd name="T19" fmla="*/ 270 h 438"/>
                    <a:gd name="T20" fmla="*/ 93 w 703"/>
                    <a:gd name="T21" fmla="*/ 180 h 438"/>
                    <a:gd name="T22" fmla="*/ 184 w 703"/>
                    <a:gd name="T23" fmla="*/ 90 h 438"/>
                    <a:gd name="T24" fmla="*/ 274 w 703"/>
                    <a:gd name="T25" fmla="*/ 180 h 438"/>
                    <a:gd name="T26" fmla="*/ 184 w 703"/>
                    <a:gd name="T27" fmla="*/ 270 h 438"/>
                    <a:gd name="T28" fmla="*/ 520 w 703"/>
                    <a:gd name="T29" fmla="*/ 270 h 438"/>
                    <a:gd name="T30" fmla="*/ 430 w 703"/>
                    <a:gd name="T31" fmla="*/ 180 h 438"/>
                    <a:gd name="T32" fmla="*/ 520 w 703"/>
                    <a:gd name="T33" fmla="*/ 90 h 438"/>
                    <a:gd name="T34" fmla="*/ 610 w 703"/>
                    <a:gd name="T35" fmla="*/ 180 h 438"/>
                    <a:gd name="T36" fmla="*/ 520 w 703"/>
                    <a:gd name="T37" fmla="*/ 2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3" h="438">
                      <a:moveTo>
                        <a:pt x="668" y="0"/>
                      </a:moveTo>
                      <a:cubicBezTo>
                        <a:pt x="36" y="0"/>
                        <a:pt x="36" y="0"/>
                        <a:pt x="36" y="0"/>
                      </a:cubicBezTo>
                      <a:cubicBezTo>
                        <a:pt x="16" y="0"/>
                        <a:pt x="0" y="16"/>
                        <a:pt x="0" y="36"/>
                      </a:cubicBezTo>
                      <a:cubicBezTo>
                        <a:pt x="0" y="403"/>
                        <a:pt x="0" y="403"/>
                        <a:pt x="0" y="403"/>
                      </a:cubicBezTo>
                      <a:cubicBezTo>
                        <a:pt x="0" y="422"/>
                        <a:pt x="16" y="438"/>
                        <a:pt x="36" y="438"/>
                      </a:cubicBezTo>
                      <a:cubicBezTo>
                        <a:pt x="668" y="438"/>
                        <a:pt x="668" y="438"/>
                        <a:pt x="668" y="438"/>
                      </a:cubicBezTo>
                      <a:cubicBezTo>
                        <a:pt x="687" y="438"/>
                        <a:pt x="703" y="422"/>
                        <a:pt x="703" y="403"/>
                      </a:cubicBezTo>
                      <a:cubicBezTo>
                        <a:pt x="703" y="36"/>
                        <a:pt x="703" y="36"/>
                        <a:pt x="703" y="36"/>
                      </a:cubicBezTo>
                      <a:cubicBezTo>
                        <a:pt x="703" y="16"/>
                        <a:pt x="687" y="0"/>
                        <a:pt x="668" y="0"/>
                      </a:cubicBezTo>
                      <a:close/>
                      <a:moveTo>
                        <a:pt x="184" y="270"/>
                      </a:moveTo>
                      <a:cubicBezTo>
                        <a:pt x="134" y="270"/>
                        <a:pt x="93" y="230"/>
                        <a:pt x="93" y="180"/>
                      </a:cubicBezTo>
                      <a:cubicBezTo>
                        <a:pt x="93" y="130"/>
                        <a:pt x="134" y="90"/>
                        <a:pt x="184" y="90"/>
                      </a:cubicBezTo>
                      <a:cubicBezTo>
                        <a:pt x="234" y="90"/>
                        <a:pt x="274" y="130"/>
                        <a:pt x="274" y="180"/>
                      </a:cubicBezTo>
                      <a:cubicBezTo>
                        <a:pt x="274" y="230"/>
                        <a:pt x="233" y="270"/>
                        <a:pt x="184" y="270"/>
                      </a:cubicBezTo>
                      <a:close/>
                      <a:moveTo>
                        <a:pt x="520" y="270"/>
                      </a:moveTo>
                      <a:cubicBezTo>
                        <a:pt x="470" y="270"/>
                        <a:pt x="430" y="230"/>
                        <a:pt x="430" y="180"/>
                      </a:cubicBezTo>
                      <a:cubicBezTo>
                        <a:pt x="430" y="130"/>
                        <a:pt x="470" y="90"/>
                        <a:pt x="520" y="90"/>
                      </a:cubicBezTo>
                      <a:cubicBezTo>
                        <a:pt x="570" y="90"/>
                        <a:pt x="610" y="130"/>
                        <a:pt x="610" y="180"/>
                      </a:cubicBezTo>
                      <a:cubicBezTo>
                        <a:pt x="610" y="230"/>
                        <a:pt x="570" y="270"/>
                        <a:pt x="520"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21" name="Freeform 11"/>
                <p:cNvSpPr>
                  <a:spLocks/>
                </p:cNvSpPr>
                <p:nvPr/>
              </p:nvSpPr>
              <p:spPr bwMode="auto">
                <a:xfrm>
                  <a:off x="2870" y="-50"/>
                  <a:ext cx="122" cy="560"/>
                </a:xfrm>
                <a:custGeom>
                  <a:avLst/>
                  <a:gdLst>
                    <a:gd name="T0" fmla="*/ 54 w 54"/>
                    <a:gd name="T1" fmla="*/ 247 h 247"/>
                    <a:gd name="T2" fmla="*/ 30 w 54"/>
                    <a:gd name="T3" fmla="*/ 247 h 247"/>
                    <a:gd name="T4" fmla="*/ 0 w 54"/>
                    <a:gd name="T5" fmla="*/ 216 h 247"/>
                    <a:gd name="T6" fmla="*/ 0 w 54"/>
                    <a:gd name="T7" fmla="*/ 30 h 247"/>
                    <a:gd name="T8" fmla="*/ 30 w 54"/>
                    <a:gd name="T9" fmla="*/ 0 h 247"/>
                    <a:gd name="T10" fmla="*/ 54 w 54"/>
                    <a:gd name="T11" fmla="*/ 0 h 247"/>
                    <a:gd name="T12" fmla="*/ 54 w 54"/>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54" h="247">
                      <a:moveTo>
                        <a:pt x="54" y="247"/>
                      </a:moveTo>
                      <a:cubicBezTo>
                        <a:pt x="30" y="247"/>
                        <a:pt x="30" y="247"/>
                        <a:pt x="30" y="247"/>
                      </a:cubicBezTo>
                      <a:cubicBezTo>
                        <a:pt x="14" y="247"/>
                        <a:pt x="0" y="233"/>
                        <a:pt x="0" y="216"/>
                      </a:cubicBezTo>
                      <a:cubicBezTo>
                        <a:pt x="0" y="30"/>
                        <a:pt x="0" y="30"/>
                        <a:pt x="0" y="30"/>
                      </a:cubicBezTo>
                      <a:cubicBezTo>
                        <a:pt x="0" y="13"/>
                        <a:pt x="14" y="0"/>
                        <a:pt x="30" y="0"/>
                      </a:cubicBezTo>
                      <a:cubicBezTo>
                        <a:pt x="54" y="0"/>
                        <a:pt x="54" y="0"/>
                        <a:pt x="54" y="0"/>
                      </a:cubicBezTo>
                      <a:lnTo>
                        <a:pt x="54"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22" name="Freeform 12"/>
                <p:cNvSpPr>
                  <a:spLocks/>
                </p:cNvSpPr>
                <p:nvPr/>
              </p:nvSpPr>
              <p:spPr bwMode="auto">
                <a:xfrm>
                  <a:off x="2722" y="40"/>
                  <a:ext cx="107" cy="377"/>
                </a:xfrm>
                <a:custGeom>
                  <a:avLst/>
                  <a:gdLst>
                    <a:gd name="T0" fmla="*/ 47 w 47"/>
                    <a:gd name="T1" fmla="*/ 166 h 166"/>
                    <a:gd name="T2" fmla="*/ 30 w 47"/>
                    <a:gd name="T3" fmla="*/ 166 h 166"/>
                    <a:gd name="T4" fmla="*/ 0 w 47"/>
                    <a:gd name="T5" fmla="*/ 136 h 166"/>
                    <a:gd name="T6" fmla="*/ 0 w 47"/>
                    <a:gd name="T7" fmla="*/ 31 h 166"/>
                    <a:gd name="T8" fmla="*/ 30 w 47"/>
                    <a:gd name="T9" fmla="*/ 0 h 166"/>
                    <a:gd name="T10" fmla="*/ 47 w 47"/>
                    <a:gd name="T11" fmla="*/ 0 h 166"/>
                    <a:gd name="T12" fmla="*/ 47 w 47"/>
                    <a:gd name="T13" fmla="*/ 166 h 166"/>
                  </a:gdLst>
                  <a:ahLst/>
                  <a:cxnLst>
                    <a:cxn ang="0">
                      <a:pos x="T0" y="T1"/>
                    </a:cxn>
                    <a:cxn ang="0">
                      <a:pos x="T2" y="T3"/>
                    </a:cxn>
                    <a:cxn ang="0">
                      <a:pos x="T4" y="T5"/>
                    </a:cxn>
                    <a:cxn ang="0">
                      <a:pos x="T6" y="T7"/>
                    </a:cxn>
                    <a:cxn ang="0">
                      <a:pos x="T8" y="T9"/>
                    </a:cxn>
                    <a:cxn ang="0">
                      <a:pos x="T10" y="T11"/>
                    </a:cxn>
                    <a:cxn ang="0">
                      <a:pos x="T12" y="T13"/>
                    </a:cxn>
                  </a:cxnLst>
                  <a:rect l="0" t="0" r="r" b="b"/>
                  <a:pathLst>
                    <a:path w="47" h="166">
                      <a:moveTo>
                        <a:pt x="47" y="166"/>
                      </a:moveTo>
                      <a:cubicBezTo>
                        <a:pt x="30" y="166"/>
                        <a:pt x="30" y="166"/>
                        <a:pt x="30" y="166"/>
                      </a:cubicBezTo>
                      <a:cubicBezTo>
                        <a:pt x="13" y="166"/>
                        <a:pt x="0" y="152"/>
                        <a:pt x="0" y="136"/>
                      </a:cubicBezTo>
                      <a:cubicBezTo>
                        <a:pt x="0" y="31"/>
                        <a:pt x="0" y="31"/>
                        <a:pt x="0" y="31"/>
                      </a:cubicBezTo>
                      <a:cubicBezTo>
                        <a:pt x="0" y="14"/>
                        <a:pt x="13" y="0"/>
                        <a:pt x="30" y="0"/>
                      </a:cubicBezTo>
                      <a:cubicBezTo>
                        <a:pt x="47" y="0"/>
                        <a:pt x="47" y="0"/>
                        <a:pt x="47" y="0"/>
                      </a:cubicBezTo>
                      <a:lnTo>
                        <a:pt x="47"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23" name="Freeform 13"/>
                <p:cNvSpPr>
                  <a:spLocks/>
                </p:cNvSpPr>
                <p:nvPr/>
              </p:nvSpPr>
              <p:spPr bwMode="auto">
                <a:xfrm>
                  <a:off x="4685" y="-50"/>
                  <a:ext cx="123" cy="560"/>
                </a:xfrm>
                <a:custGeom>
                  <a:avLst/>
                  <a:gdLst>
                    <a:gd name="T0" fmla="*/ 0 w 54"/>
                    <a:gd name="T1" fmla="*/ 247 h 247"/>
                    <a:gd name="T2" fmla="*/ 23 w 54"/>
                    <a:gd name="T3" fmla="*/ 247 h 247"/>
                    <a:gd name="T4" fmla="*/ 54 w 54"/>
                    <a:gd name="T5" fmla="*/ 216 h 247"/>
                    <a:gd name="T6" fmla="*/ 54 w 54"/>
                    <a:gd name="T7" fmla="*/ 30 h 247"/>
                    <a:gd name="T8" fmla="*/ 23 w 54"/>
                    <a:gd name="T9" fmla="*/ 0 h 247"/>
                    <a:gd name="T10" fmla="*/ 0 w 54"/>
                    <a:gd name="T11" fmla="*/ 0 h 247"/>
                    <a:gd name="T12" fmla="*/ 0 w 54"/>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54" h="247">
                      <a:moveTo>
                        <a:pt x="0" y="247"/>
                      </a:moveTo>
                      <a:cubicBezTo>
                        <a:pt x="23" y="247"/>
                        <a:pt x="23" y="247"/>
                        <a:pt x="23" y="247"/>
                      </a:cubicBezTo>
                      <a:cubicBezTo>
                        <a:pt x="40" y="247"/>
                        <a:pt x="54" y="233"/>
                        <a:pt x="54" y="216"/>
                      </a:cubicBezTo>
                      <a:cubicBezTo>
                        <a:pt x="54" y="30"/>
                        <a:pt x="54" y="30"/>
                        <a:pt x="54" y="30"/>
                      </a:cubicBezTo>
                      <a:cubicBezTo>
                        <a:pt x="54" y="13"/>
                        <a:pt x="40" y="0"/>
                        <a:pt x="23" y="0"/>
                      </a:cubicBezTo>
                      <a:cubicBezTo>
                        <a:pt x="0" y="0"/>
                        <a:pt x="0" y="0"/>
                        <a:pt x="0" y="0"/>
                      </a:cubicBezTo>
                      <a:lnTo>
                        <a:pt x="0"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24" name="Freeform 14"/>
                <p:cNvSpPr>
                  <a:spLocks/>
                </p:cNvSpPr>
                <p:nvPr/>
              </p:nvSpPr>
              <p:spPr bwMode="auto">
                <a:xfrm>
                  <a:off x="4849" y="40"/>
                  <a:ext cx="107" cy="377"/>
                </a:xfrm>
                <a:custGeom>
                  <a:avLst/>
                  <a:gdLst>
                    <a:gd name="T0" fmla="*/ 0 w 47"/>
                    <a:gd name="T1" fmla="*/ 166 h 166"/>
                    <a:gd name="T2" fmla="*/ 17 w 47"/>
                    <a:gd name="T3" fmla="*/ 166 h 166"/>
                    <a:gd name="T4" fmla="*/ 47 w 47"/>
                    <a:gd name="T5" fmla="*/ 136 h 166"/>
                    <a:gd name="T6" fmla="*/ 47 w 47"/>
                    <a:gd name="T7" fmla="*/ 31 h 166"/>
                    <a:gd name="T8" fmla="*/ 17 w 47"/>
                    <a:gd name="T9" fmla="*/ 0 h 166"/>
                    <a:gd name="T10" fmla="*/ 0 w 47"/>
                    <a:gd name="T11" fmla="*/ 0 h 166"/>
                    <a:gd name="T12" fmla="*/ 0 w 47"/>
                    <a:gd name="T13" fmla="*/ 166 h 166"/>
                  </a:gdLst>
                  <a:ahLst/>
                  <a:cxnLst>
                    <a:cxn ang="0">
                      <a:pos x="T0" y="T1"/>
                    </a:cxn>
                    <a:cxn ang="0">
                      <a:pos x="T2" y="T3"/>
                    </a:cxn>
                    <a:cxn ang="0">
                      <a:pos x="T4" y="T5"/>
                    </a:cxn>
                    <a:cxn ang="0">
                      <a:pos x="T6" y="T7"/>
                    </a:cxn>
                    <a:cxn ang="0">
                      <a:pos x="T8" y="T9"/>
                    </a:cxn>
                    <a:cxn ang="0">
                      <a:pos x="T10" y="T11"/>
                    </a:cxn>
                    <a:cxn ang="0">
                      <a:pos x="T12" y="T13"/>
                    </a:cxn>
                  </a:cxnLst>
                  <a:rect l="0" t="0" r="r" b="b"/>
                  <a:pathLst>
                    <a:path w="47" h="166">
                      <a:moveTo>
                        <a:pt x="0" y="166"/>
                      </a:moveTo>
                      <a:cubicBezTo>
                        <a:pt x="17" y="166"/>
                        <a:pt x="17" y="166"/>
                        <a:pt x="17" y="166"/>
                      </a:cubicBezTo>
                      <a:cubicBezTo>
                        <a:pt x="33" y="166"/>
                        <a:pt x="47" y="152"/>
                        <a:pt x="47" y="136"/>
                      </a:cubicBezTo>
                      <a:cubicBezTo>
                        <a:pt x="47" y="31"/>
                        <a:pt x="47" y="31"/>
                        <a:pt x="47" y="31"/>
                      </a:cubicBezTo>
                      <a:cubicBezTo>
                        <a:pt x="47" y="14"/>
                        <a:pt x="33" y="0"/>
                        <a:pt x="17" y="0"/>
                      </a:cubicBezTo>
                      <a:cubicBezTo>
                        <a:pt x="0" y="0"/>
                        <a:pt x="0" y="0"/>
                        <a:pt x="0" y="0"/>
                      </a:cubicBezTo>
                      <a:lnTo>
                        <a:pt x="0"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25" name="Freeform 15"/>
                <p:cNvSpPr>
                  <a:spLocks noEditPoints="1"/>
                </p:cNvSpPr>
                <p:nvPr/>
              </p:nvSpPr>
              <p:spPr bwMode="auto">
                <a:xfrm>
                  <a:off x="1604" y="918"/>
                  <a:ext cx="4470" cy="1904"/>
                </a:xfrm>
                <a:custGeom>
                  <a:avLst/>
                  <a:gdLst>
                    <a:gd name="T0" fmla="*/ 1861 w 1967"/>
                    <a:gd name="T1" fmla="*/ 681 h 840"/>
                    <a:gd name="T2" fmla="*/ 1861 w 1967"/>
                    <a:gd name="T3" fmla="*/ 339 h 840"/>
                    <a:gd name="T4" fmla="*/ 1572 w 1967"/>
                    <a:gd name="T5" fmla="*/ 49 h 840"/>
                    <a:gd name="T6" fmla="*/ 1555 w 1967"/>
                    <a:gd name="T7" fmla="*/ 49 h 840"/>
                    <a:gd name="T8" fmla="*/ 1555 w 1967"/>
                    <a:gd name="T9" fmla="*/ 31 h 840"/>
                    <a:gd name="T10" fmla="*/ 1525 w 1967"/>
                    <a:gd name="T11" fmla="*/ 0 h 840"/>
                    <a:gd name="T12" fmla="*/ 442 w 1967"/>
                    <a:gd name="T13" fmla="*/ 0 h 840"/>
                    <a:gd name="T14" fmla="*/ 411 w 1967"/>
                    <a:gd name="T15" fmla="*/ 31 h 840"/>
                    <a:gd name="T16" fmla="*/ 411 w 1967"/>
                    <a:gd name="T17" fmla="*/ 49 h 840"/>
                    <a:gd name="T18" fmla="*/ 395 w 1967"/>
                    <a:gd name="T19" fmla="*/ 49 h 840"/>
                    <a:gd name="T20" fmla="*/ 105 w 1967"/>
                    <a:gd name="T21" fmla="*/ 339 h 840"/>
                    <a:gd name="T22" fmla="*/ 105 w 1967"/>
                    <a:gd name="T23" fmla="*/ 681 h 840"/>
                    <a:gd name="T24" fmla="*/ 0 w 1967"/>
                    <a:gd name="T25" fmla="*/ 840 h 840"/>
                    <a:gd name="T26" fmla="*/ 55 w 1967"/>
                    <a:gd name="T27" fmla="*/ 840 h 840"/>
                    <a:gd name="T28" fmla="*/ 172 w 1967"/>
                    <a:gd name="T29" fmla="*/ 723 h 840"/>
                    <a:gd name="T30" fmla="*/ 290 w 1967"/>
                    <a:gd name="T31" fmla="*/ 840 h 840"/>
                    <a:gd name="T32" fmla="*/ 345 w 1967"/>
                    <a:gd name="T33" fmla="*/ 840 h 840"/>
                    <a:gd name="T34" fmla="*/ 243 w 1967"/>
                    <a:gd name="T35" fmla="*/ 683 h 840"/>
                    <a:gd name="T36" fmla="*/ 243 w 1967"/>
                    <a:gd name="T37" fmla="*/ 339 h 840"/>
                    <a:gd name="T38" fmla="*/ 395 w 1967"/>
                    <a:gd name="T39" fmla="*/ 186 h 840"/>
                    <a:gd name="T40" fmla="*/ 411 w 1967"/>
                    <a:gd name="T41" fmla="*/ 186 h 840"/>
                    <a:gd name="T42" fmla="*/ 411 w 1967"/>
                    <a:gd name="T43" fmla="*/ 537 h 840"/>
                    <a:gd name="T44" fmla="*/ 442 w 1967"/>
                    <a:gd name="T45" fmla="*/ 568 h 840"/>
                    <a:gd name="T46" fmla="*/ 1525 w 1967"/>
                    <a:gd name="T47" fmla="*/ 568 h 840"/>
                    <a:gd name="T48" fmla="*/ 1555 w 1967"/>
                    <a:gd name="T49" fmla="*/ 537 h 840"/>
                    <a:gd name="T50" fmla="*/ 1555 w 1967"/>
                    <a:gd name="T51" fmla="*/ 186 h 840"/>
                    <a:gd name="T52" fmla="*/ 1572 w 1967"/>
                    <a:gd name="T53" fmla="*/ 186 h 840"/>
                    <a:gd name="T54" fmla="*/ 1724 w 1967"/>
                    <a:gd name="T55" fmla="*/ 339 h 840"/>
                    <a:gd name="T56" fmla="*/ 1724 w 1967"/>
                    <a:gd name="T57" fmla="*/ 683 h 840"/>
                    <a:gd name="T58" fmla="*/ 1622 w 1967"/>
                    <a:gd name="T59" fmla="*/ 840 h 840"/>
                    <a:gd name="T60" fmla="*/ 1677 w 1967"/>
                    <a:gd name="T61" fmla="*/ 840 h 840"/>
                    <a:gd name="T62" fmla="*/ 1794 w 1967"/>
                    <a:gd name="T63" fmla="*/ 723 h 840"/>
                    <a:gd name="T64" fmla="*/ 1912 w 1967"/>
                    <a:gd name="T65" fmla="*/ 840 h 840"/>
                    <a:gd name="T66" fmla="*/ 1967 w 1967"/>
                    <a:gd name="T67" fmla="*/ 840 h 840"/>
                    <a:gd name="T68" fmla="*/ 1861 w 1967"/>
                    <a:gd name="T69" fmla="*/ 681 h 840"/>
                    <a:gd name="T70" fmla="*/ 814 w 1967"/>
                    <a:gd name="T71" fmla="*/ 455 h 840"/>
                    <a:gd name="T72" fmla="*/ 752 w 1967"/>
                    <a:gd name="T73" fmla="*/ 455 h 840"/>
                    <a:gd name="T74" fmla="*/ 752 w 1967"/>
                    <a:gd name="T75" fmla="*/ 248 h 840"/>
                    <a:gd name="T76" fmla="*/ 814 w 1967"/>
                    <a:gd name="T77" fmla="*/ 248 h 840"/>
                    <a:gd name="T78" fmla="*/ 814 w 1967"/>
                    <a:gd name="T79" fmla="*/ 455 h 840"/>
                    <a:gd name="T80" fmla="*/ 914 w 1967"/>
                    <a:gd name="T81" fmla="*/ 455 h 840"/>
                    <a:gd name="T82" fmla="*/ 853 w 1967"/>
                    <a:gd name="T83" fmla="*/ 455 h 840"/>
                    <a:gd name="T84" fmla="*/ 853 w 1967"/>
                    <a:gd name="T85" fmla="*/ 248 h 840"/>
                    <a:gd name="T86" fmla="*/ 914 w 1967"/>
                    <a:gd name="T87" fmla="*/ 248 h 840"/>
                    <a:gd name="T88" fmla="*/ 914 w 1967"/>
                    <a:gd name="T89" fmla="*/ 455 h 840"/>
                    <a:gd name="T90" fmla="*/ 1014 w 1967"/>
                    <a:gd name="T91" fmla="*/ 455 h 840"/>
                    <a:gd name="T92" fmla="*/ 953 w 1967"/>
                    <a:gd name="T93" fmla="*/ 455 h 840"/>
                    <a:gd name="T94" fmla="*/ 953 w 1967"/>
                    <a:gd name="T95" fmla="*/ 248 h 840"/>
                    <a:gd name="T96" fmla="*/ 1014 w 1967"/>
                    <a:gd name="T97" fmla="*/ 248 h 840"/>
                    <a:gd name="T98" fmla="*/ 1014 w 1967"/>
                    <a:gd name="T99" fmla="*/ 455 h 840"/>
                    <a:gd name="T100" fmla="*/ 1114 w 1967"/>
                    <a:gd name="T101" fmla="*/ 455 h 840"/>
                    <a:gd name="T102" fmla="*/ 1053 w 1967"/>
                    <a:gd name="T103" fmla="*/ 455 h 840"/>
                    <a:gd name="T104" fmla="*/ 1053 w 1967"/>
                    <a:gd name="T105" fmla="*/ 248 h 840"/>
                    <a:gd name="T106" fmla="*/ 1114 w 1967"/>
                    <a:gd name="T107" fmla="*/ 248 h 840"/>
                    <a:gd name="T108" fmla="*/ 1114 w 1967"/>
                    <a:gd name="T109" fmla="*/ 455 h 840"/>
                    <a:gd name="T110" fmla="*/ 1214 w 1967"/>
                    <a:gd name="T111" fmla="*/ 455 h 840"/>
                    <a:gd name="T112" fmla="*/ 1153 w 1967"/>
                    <a:gd name="T113" fmla="*/ 455 h 840"/>
                    <a:gd name="T114" fmla="*/ 1153 w 1967"/>
                    <a:gd name="T115" fmla="*/ 248 h 840"/>
                    <a:gd name="T116" fmla="*/ 1214 w 1967"/>
                    <a:gd name="T117" fmla="*/ 248 h 840"/>
                    <a:gd name="T118" fmla="*/ 1214 w 1967"/>
                    <a:gd name="T119" fmla="*/ 455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7" h="840">
                      <a:moveTo>
                        <a:pt x="1861" y="681"/>
                      </a:moveTo>
                      <a:cubicBezTo>
                        <a:pt x="1861" y="339"/>
                        <a:pt x="1861" y="339"/>
                        <a:pt x="1861" y="339"/>
                      </a:cubicBezTo>
                      <a:cubicBezTo>
                        <a:pt x="1861" y="179"/>
                        <a:pt x="1731" y="49"/>
                        <a:pt x="1572" y="49"/>
                      </a:cubicBezTo>
                      <a:cubicBezTo>
                        <a:pt x="1555" y="49"/>
                        <a:pt x="1555" y="49"/>
                        <a:pt x="1555" y="49"/>
                      </a:cubicBezTo>
                      <a:cubicBezTo>
                        <a:pt x="1555" y="31"/>
                        <a:pt x="1555" y="31"/>
                        <a:pt x="1555" y="31"/>
                      </a:cubicBezTo>
                      <a:cubicBezTo>
                        <a:pt x="1555" y="14"/>
                        <a:pt x="1542" y="0"/>
                        <a:pt x="1525" y="0"/>
                      </a:cubicBezTo>
                      <a:cubicBezTo>
                        <a:pt x="442" y="0"/>
                        <a:pt x="442" y="0"/>
                        <a:pt x="442" y="0"/>
                      </a:cubicBezTo>
                      <a:cubicBezTo>
                        <a:pt x="425" y="0"/>
                        <a:pt x="411" y="14"/>
                        <a:pt x="411" y="31"/>
                      </a:cubicBezTo>
                      <a:cubicBezTo>
                        <a:pt x="411" y="49"/>
                        <a:pt x="411" y="49"/>
                        <a:pt x="411" y="49"/>
                      </a:cubicBezTo>
                      <a:cubicBezTo>
                        <a:pt x="395" y="49"/>
                        <a:pt x="395" y="49"/>
                        <a:pt x="395" y="49"/>
                      </a:cubicBezTo>
                      <a:cubicBezTo>
                        <a:pt x="235" y="49"/>
                        <a:pt x="105" y="179"/>
                        <a:pt x="105" y="339"/>
                      </a:cubicBezTo>
                      <a:cubicBezTo>
                        <a:pt x="105" y="681"/>
                        <a:pt x="105" y="681"/>
                        <a:pt x="105" y="681"/>
                      </a:cubicBezTo>
                      <a:cubicBezTo>
                        <a:pt x="43" y="707"/>
                        <a:pt x="0" y="769"/>
                        <a:pt x="0" y="840"/>
                      </a:cubicBezTo>
                      <a:cubicBezTo>
                        <a:pt x="55" y="840"/>
                        <a:pt x="55" y="840"/>
                        <a:pt x="55" y="840"/>
                      </a:cubicBezTo>
                      <a:cubicBezTo>
                        <a:pt x="55" y="775"/>
                        <a:pt x="108" y="723"/>
                        <a:pt x="172" y="723"/>
                      </a:cubicBezTo>
                      <a:cubicBezTo>
                        <a:pt x="237" y="723"/>
                        <a:pt x="290" y="775"/>
                        <a:pt x="290" y="840"/>
                      </a:cubicBezTo>
                      <a:cubicBezTo>
                        <a:pt x="345" y="840"/>
                        <a:pt x="345" y="840"/>
                        <a:pt x="345" y="840"/>
                      </a:cubicBezTo>
                      <a:cubicBezTo>
                        <a:pt x="345" y="770"/>
                        <a:pt x="303" y="709"/>
                        <a:pt x="243" y="683"/>
                      </a:cubicBezTo>
                      <a:cubicBezTo>
                        <a:pt x="243" y="339"/>
                        <a:pt x="243" y="339"/>
                        <a:pt x="243" y="339"/>
                      </a:cubicBezTo>
                      <a:cubicBezTo>
                        <a:pt x="243" y="255"/>
                        <a:pt x="311" y="186"/>
                        <a:pt x="395" y="186"/>
                      </a:cubicBezTo>
                      <a:cubicBezTo>
                        <a:pt x="411" y="186"/>
                        <a:pt x="411" y="186"/>
                        <a:pt x="411" y="186"/>
                      </a:cubicBezTo>
                      <a:cubicBezTo>
                        <a:pt x="411" y="537"/>
                        <a:pt x="411" y="537"/>
                        <a:pt x="411" y="537"/>
                      </a:cubicBezTo>
                      <a:cubicBezTo>
                        <a:pt x="411" y="554"/>
                        <a:pt x="425" y="568"/>
                        <a:pt x="442" y="568"/>
                      </a:cubicBezTo>
                      <a:cubicBezTo>
                        <a:pt x="1525" y="568"/>
                        <a:pt x="1525" y="568"/>
                        <a:pt x="1525" y="568"/>
                      </a:cubicBezTo>
                      <a:cubicBezTo>
                        <a:pt x="1542" y="568"/>
                        <a:pt x="1555" y="554"/>
                        <a:pt x="1555" y="537"/>
                      </a:cubicBezTo>
                      <a:cubicBezTo>
                        <a:pt x="1555" y="186"/>
                        <a:pt x="1555" y="186"/>
                        <a:pt x="1555" y="186"/>
                      </a:cubicBezTo>
                      <a:cubicBezTo>
                        <a:pt x="1572" y="186"/>
                        <a:pt x="1572" y="186"/>
                        <a:pt x="1572" y="186"/>
                      </a:cubicBezTo>
                      <a:cubicBezTo>
                        <a:pt x="1656" y="186"/>
                        <a:pt x="1724" y="255"/>
                        <a:pt x="1724" y="339"/>
                      </a:cubicBezTo>
                      <a:cubicBezTo>
                        <a:pt x="1724" y="683"/>
                        <a:pt x="1724" y="683"/>
                        <a:pt x="1724" y="683"/>
                      </a:cubicBezTo>
                      <a:cubicBezTo>
                        <a:pt x="1664" y="709"/>
                        <a:pt x="1622" y="770"/>
                        <a:pt x="1622" y="840"/>
                      </a:cubicBezTo>
                      <a:cubicBezTo>
                        <a:pt x="1677" y="840"/>
                        <a:pt x="1677" y="840"/>
                        <a:pt x="1677" y="840"/>
                      </a:cubicBezTo>
                      <a:cubicBezTo>
                        <a:pt x="1677" y="775"/>
                        <a:pt x="1729" y="723"/>
                        <a:pt x="1794" y="723"/>
                      </a:cubicBezTo>
                      <a:cubicBezTo>
                        <a:pt x="1859" y="723"/>
                        <a:pt x="1912" y="775"/>
                        <a:pt x="1912" y="840"/>
                      </a:cubicBezTo>
                      <a:cubicBezTo>
                        <a:pt x="1967" y="840"/>
                        <a:pt x="1967" y="840"/>
                        <a:pt x="1967" y="840"/>
                      </a:cubicBezTo>
                      <a:cubicBezTo>
                        <a:pt x="1967" y="769"/>
                        <a:pt x="1923" y="707"/>
                        <a:pt x="1861" y="681"/>
                      </a:cubicBezTo>
                      <a:close/>
                      <a:moveTo>
                        <a:pt x="814" y="455"/>
                      </a:moveTo>
                      <a:cubicBezTo>
                        <a:pt x="752" y="455"/>
                        <a:pt x="752" y="455"/>
                        <a:pt x="752" y="455"/>
                      </a:cubicBezTo>
                      <a:cubicBezTo>
                        <a:pt x="752" y="248"/>
                        <a:pt x="752" y="248"/>
                        <a:pt x="752" y="248"/>
                      </a:cubicBezTo>
                      <a:cubicBezTo>
                        <a:pt x="814" y="248"/>
                        <a:pt x="814" y="248"/>
                        <a:pt x="814" y="248"/>
                      </a:cubicBezTo>
                      <a:lnTo>
                        <a:pt x="814" y="455"/>
                      </a:lnTo>
                      <a:close/>
                      <a:moveTo>
                        <a:pt x="914" y="455"/>
                      </a:moveTo>
                      <a:cubicBezTo>
                        <a:pt x="853" y="455"/>
                        <a:pt x="853" y="455"/>
                        <a:pt x="853" y="455"/>
                      </a:cubicBezTo>
                      <a:cubicBezTo>
                        <a:pt x="853" y="248"/>
                        <a:pt x="853" y="248"/>
                        <a:pt x="853" y="248"/>
                      </a:cubicBezTo>
                      <a:cubicBezTo>
                        <a:pt x="914" y="248"/>
                        <a:pt x="914" y="248"/>
                        <a:pt x="914" y="248"/>
                      </a:cubicBezTo>
                      <a:lnTo>
                        <a:pt x="914" y="455"/>
                      </a:lnTo>
                      <a:close/>
                      <a:moveTo>
                        <a:pt x="1014" y="455"/>
                      </a:moveTo>
                      <a:cubicBezTo>
                        <a:pt x="953" y="455"/>
                        <a:pt x="953" y="455"/>
                        <a:pt x="953" y="455"/>
                      </a:cubicBezTo>
                      <a:cubicBezTo>
                        <a:pt x="953" y="248"/>
                        <a:pt x="953" y="248"/>
                        <a:pt x="953" y="248"/>
                      </a:cubicBezTo>
                      <a:cubicBezTo>
                        <a:pt x="1014" y="248"/>
                        <a:pt x="1014" y="248"/>
                        <a:pt x="1014" y="248"/>
                      </a:cubicBezTo>
                      <a:lnTo>
                        <a:pt x="1014" y="455"/>
                      </a:lnTo>
                      <a:close/>
                      <a:moveTo>
                        <a:pt x="1114" y="455"/>
                      </a:moveTo>
                      <a:cubicBezTo>
                        <a:pt x="1053" y="455"/>
                        <a:pt x="1053" y="455"/>
                        <a:pt x="1053" y="455"/>
                      </a:cubicBezTo>
                      <a:cubicBezTo>
                        <a:pt x="1053" y="248"/>
                        <a:pt x="1053" y="248"/>
                        <a:pt x="1053" y="248"/>
                      </a:cubicBezTo>
                      <a:cubicBezTo>
                        <a:pt x="1114" y="248"/>
                        <a:pt x="1114" y="248"/>
                        <a:pt x="1114" y="248"/>
                      </a:cubicBezTo>
                      <a:lnTo>
                        <a:pt x="1114" y="455"/>
                      </a:lnTo>
                      <a:close/>
                      <a:moveTo>
                        <a:pt x="1214" y="455"/>
                      </a:moveTo>
                      <a:cubicBezTo>
                        <a:pt x="1153" y="455"/>
                        <a:pt x="1153" y="455"/>
                        <a:pt x="1153" y="455"/>
                      </a:cubicBezTo>
                      <a:cubicBezTo>
                        <a:pt x="1153" y="248"/>
                        <a:pt x="1153" y="248"/>
                        <a:pt x="1153" y="248"/>
                      </a:cubicBezTo>
                      <a:cubicBezTo>
                        <a:pt x="1214" y="248"/>
                        <a:pt x="1214" y="248"/>
                        <a:pt x="1214" y="248"/>
                      </a:cubicBezTo>
                      <a:lnTo>
                        <a:pt x="1214" y="4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104" name="Group 103">
                <a:extLst>
                  <a:ext uri="{FF2B5EF4-FFF2-40B4-BE49-F238E27FC236}">
                    <a16:creationId xmlns:a16="http://schemas.microsoft.com/office/drawing/2014/main" id="{3E415563-73B5-4FB0-8499-BE71CEE3D2D5}"/>
                  </a:ext>
                </a:extLst>
              </p:cNvPr>
              <p:cNvGrpSpPr/>
              <p:nvPr/>
            </p:nvGrpSpPr>
            <p:grpSpPr>
              <a:xfrm>
                <a:off x="3659909" y="1453643"/>
                <a:ext cx="4872182" cy="4858594"/>
                <a:chOff x="3687202" y="1483623"/>
                <a:chExt cx="4872182" cy="4858594"/>
              </a:xfrm>
            </p:grpSpPr>
            <p:grpSp>
              <p:nvGrpSpPr>
                <p:cNvPr id="88" name="Group 87">
                  <a:extLst>
                    <a:ext uri="{FF2B5EF4-FFF2-40B4-BE49-F238E27FC236}">
                      <a16:creationId xmlns:a16="http://schemas.microsoft.com/office/drawing/2014/main" id="{01FC45BB-FFF1-47E6-8CE9-B2FCB0FD25E6}"/>
                    </a:ext>
                  </a:extLst>
                </p:cNvPr>
                <p:cNvGrpSpPr/>
                <p:nvPr/>
              </p:nvGrpSpPr>
              <p:grpSpPr>
                <a:xfrm>
                  <a:off x="3931344" y="1716249"/>
                  <a:ext cx="4384000" cy="4388674"/>
                  <a:chOff x="4255891" y="2041495"/>
                  <a:chExt cx="3734892" cy="3738874"/>
                </a:xfrm>
              </p:grpSpPr>
              <p:grpSp>
                <p:nvGrpSpPr>
                  <p:cNvPr id="43" name="Group 42"/>
                  <p:cNvGrpSpPr/>
                  <p:nvPr/>
                </p:nvGrpSpPr>
                <p:grpSpPr>
                  <a:xfrm>
                    <a:off x="4282774" y="2071520"/>
                    <a:ext cx="3681034" cy="3682807"/>
                    <a:chOff x="2803525" y="139700"/>
                    <a:chExt cx="6575426" cy="6578600"/>
                  </a:xfrm>
                  <a:solidFill>
                    <a:schemeClr val="bg2">
                      <a:lumMod val="90000"/>
                    </a:schemeClr>
                  </a:solidFill>
                </p:grpSpPr>
                <p:sp>
                  <p:nvSpPr>
                    <p:cNvPr id="57" name="Freeform 5"/>
                    <p:cNvSpPr>
                      <a:spLocks/>
                    </p:cNvSpPr>
                    <p:nvPr/>
                  </p:nvSpPr>
                  <p:spPr bwMode="auto">
                    <a:xfrm>
                      <a:off x="6091237" y="139700"/>
                      <a:ext cx="2325688" cy="1195388"/>
                    </a:xfrm>
                    <a:custGeom>
                      <a:avLst/>
                      <a:gdLst>
                        <a:gd name="T0" fmla="*/ 0 w 2923"/>
                        <a:gd name="T1" fmla="*/ 0 h 1503"/>
                        <a:gd name="T2" fmla="*/ 2923 w 2923"/>
                        <a:gd name="T3" fmla="*/ 1211 h 1503"/>
                        <a:gd name="T4" fmla="*/ 2631 w 2923"/>
                        <a:gd name="T5" fmla="*/ 1503 h 1503"/>
                        <a:gd name="T6" fmla="*/ 0 w 2923"/>
                        <a:gd name="T7" fmla="*/ 413 h 1503"/>
                        <a:gd name="T8" fmla="*/ 0 w 2923"/>
                        <a:gd name="T9" fmla="*/ 0 h 1503"/>
                      </a:gdLst>
                      <a:ahLst/>
                      <a:cxnLst>
                        <a:cxn ang="0">
                          <a:pos x="T0" y="T1"/>
                        </a:cxn>
                        <a:cxn ang="0">
                          <a:pos x="T2" y="T3"/>
                        </a:cxn>
                        <a:cxn ang="0">
                          <a:pos x="T4" y="T5"/>
                        </a:cxn>
                        <a:cxn ang="0">
                          <a:pos x="T6" y="T7"/>
                        </a:cxn>
                        <a:cxn ang="0">
                          <a:pos x="T8" y="T9"/>
                        </a:cxn>
                      </a:cxnLst>
                      <a:rect l="0" t="0" r="r" b="b"/>
                      <a:pathLst>
                        <a:path w="2923" h="1503">
                          <a:moveTo>
                            <a:pt x="0" y="0"/>
                          </a:moveTo>
                          <a:cubicBezTo>
                            <a:pt x="1096" y="0"/>
                            <a:pt x="2148" y="435"/>
                            <a:pt x="2923" y="1211"/>
                          </a:cubicBezTo>
                          <a:lnTo>
                            <a:pt x="2631" y="1503"/>
                          </a:lnTo>
                          <a:cubicBezTo>
                            <a:pt x="1933" y="805"/>
                            <a:pt x="987" y="413"/>
                            <a:pt x="0" y="413"/>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 name="Freeform 7"/>
                    <p:cNvSpPr>
                      <a:spLocks/>
                    </p:cNvSpPr>
                    <p:nvPr/>
                  </p:nvSpPr>
                  <p:spPr bwMode="auto">
                    <a:xfrm>
                      <a:off x="8183561" y="1103311"/>
                      <a:ext cx="1195389" cy="2325687"/>
                    </a:xfrm>
                    <a:custGeom>
                      <a:avLst/>
                      <a:gdLst>
                        <a:gd name="T0" fmla="*/ 292 w 1503"/>
                        <a:gd name="T1" fmla="*/ 0 h 2923"/>
                        <a:gd name="T2" fmla="*/ 1503 w 1503"/>
                        <a:gd name="T3" fmla="*/ 2923 h 2923"/>
                        <a:gd name="T4" fmla="*/ 1090 w 1503"/>
                        <a:gd name="T5" fmla="*/ 2923 h 2923"/>
                        <a:gd name="T6" fmla="*/ 0 w 1503"/>
                        <a:gd name="T7" fmla="*/ 292 h 2923"/>
                        <a:gd name="T8" fmla="*/ 292 w 1503"/>
                        <a:gd name="T9" fmla="*/ 0 h 2923"/>
                      </a:gdLst>
                      <a:ahLst/>
                      <a:cxnLst>
                        <a:cxn ang="0">
                          <a:pos x="T0" y="T1"/>
                        </a:cxn>
                        <a:cxn ang="0">
                          <a:pos x="T2" y="T3"/>
                        </a:cxn>
                        <a:cxn ang="0">
                          <a:pos x="T4" y="T5"/>
                        </a:cxn>
                        <a:cxn ang="0">
                          <a:pos x="T6" y="T7"/>
                        </a:cxn>
                        <a:cxn ang="0">
                          <a:pos x="T8" y="T9"/>
                        </a:cxn>
                      </a:cxnLst>
                      <a:rect l="0" t="0" r="r" b="b"/>
                      <a:pathLst>
                        <a:path w="1503" h="2923">
                          <a:moveTo>
                            <a:pt x="292" y="0"/>
                          </a:moveTo>
                          <a:cubicBezTo>
                            <a:pt x="1068" y="775"/>
                            <a:pt x="1503" y="1827"/>
                            <a:pt x="1503" y="2923"/>
                          </a:cubicBezTo>
                          <a:lnTo>
                            <a:pt x="1090" y="2923"/>
                          </a:lnTo>
                          <a:cubicBezTo>
                            <a:pt x="1090" y="1936"/>
                            <a:pt x="698" y="990"/>
                            <a:pt x="0" y="292"/>
                          </a:cubicBezTo>
                          <a:lnTo>
                            <a:pt x="2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 name="Freeform 9"/>
                    <p:cNvSpPr>
                      <a:spLocks/>
                    </p:cNvSpPr>
                    <p:nvPr/>
                  </p:nvSpPr>
                  <p:spPr bwMode="auto">
                    <a:xfrm>
                      <a:off x="8183561" y="3428999"/>
                      <a:ext cx="1195389" cy="2325687"/>
                    </a:xfrm>
                    <a:custGeom>
                      <a:avLst/>
                      <a:gdLst>
                        <a:gd name="T0" fmla="*/ 1503 w 1503"/>
                        <a:gd name="T1" fmla="*/ 0 h 2924"/>
                        <a:gd name="T2" fmla="*/ 292 w 1503"/>
                        <a:gd name="T3" fmla="*/ 2924 h 2924"/>
                        <a:gd name="T4" fmla="*/ 0 w 1503"/>
                        <a:gd name="T5" fmla="*/ 2631 h 2924"/>
                        <a:gd name="T6" fmla="*/ 1090 w 1503"/>
                        <a:gd name="T7" fmla="*/ 0 h 2924"/>
                        <a:gd name="T8" fmla="*/ 1503 w 1503"/>
                        <a:gd name="T9" fmla="*/ 0 h 2924"/>
                      </a:gdLst>
                      <a:ahLst/>
                      <a:cxnLst>
                        <a:cxn ang="0">
                          <a:pos x="T0" y="T1"/>
                        </a:cxn>
                        <a:cxn ang="0">
                          <a:pos x="T2" y="T3"/>
                        </a:cxn>
                        <a:cxn ang="0">
                          <a:pos x="T4" y="T5"/>
                        </a:cxn>
                        <a:cxn ang="0">
                          <a:pos x="T6" y="T7"/>
                        </a:cxn>
                        <a:cxn ang="0">
                          <a:pos x="T8" y="T9"/>
                        </a:cxn>
                      </a:cxnLst>
                      <a:rect l="0" t="0" r="r" b="b"/>
                      <a:pathLst>
                        <a:path w="1503" h="2924">
                          <a:moveTo>
                            <a:pt x="1503" y="0"/>
                          </a:moveTo>
                          <a:cubicBezTo>
                            <a:pt x="1503" y="1097"/>
                            <a:pt x="1068" y="2148"/>
                            <a:pt x="292" y="2924"/>
                          </a:cubicBezTo>
                          <a:lnTo>
                            <a:pt x="0" y="2631"/>
                          </a:lnTo>
                          <a:cubicBezTo>
                            <a:pt x="698" y="1934"/>
                            <a:pt x="1090" y="987"/>
                            <a:pt x="1090" y="0"/>
                          </a:cubicBezTo>
                          <a:lnTo>
                            <a:pt x="15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 name="Freeform 11"/>
                    <p:cNvSpPr>
                      <a:spLocks/>
                    </p:cNvSpPr>
                    <p:nvPr/>
                  </p:nvSpPr>
                  <p:spPr bwMode="auto">
                    <a:xfrm>
                      <a:off x="6091237" y="5521323"/>
                      <a:ext cx="2325688" cy="1196974"/>
                    </a:xfrm>
                    <a:custGeom>
                      <a:avLst/>
                      <a:gdLst>
                        <a:gd name="T0" fmla="*/ 2923 w 2923"/>
                        <a:gd name="T1" fmla="*/ 293 h 1504"/>
                        <a:gd name="T2" fmla="*/ 0 w 2923"/>
                        <a:gd name="T3" fmla="*/ 1504 h 1504"/>
                        <a:gd name="T4" fmla="*/ 0 w 2923"/>
                        <a:gd name="T5" fmla="*/ 1090 h 1504"/>
                        <a:gd name="T6" fmla="*/ 2631 w 2923"/>
                        <a:gd name="T7" fmla="*/ 0 h 1504"/>
                        <a:gd name="T8" fmla="*/ 2923 w 2923"/>
                        <a:gd name="T9" fmla="*/ 293 h 1504"/>
                      </a:gdLst>
                      <a:ahLst/>
                      <a:cxnLst>
                        <a:cxn ang="0">
                          <a:pos x="T0" y="T1"/>
                        </a:cxn>
                        <a:cxn ang="0">
                          <a:pos x="T2" y="T3"/>
                        </a:cxn>
                        <a:cxn ang="0">
                          <a:pos x="T4" y="T5"/>
                        </a:cxn>
                        <a:cxn ang="0">
                          <a:pos x="T6" y="T7"/>
                        </a:cxn>
                        <a:cxn ang="0">
                          <a:pos x="T8" y="T9"/>
                        </a:cxn>
                      </a:cxnLst>
                      <a:rect l="0" t="0" r="r" b="b"/>
                      <a:pathLst>
                        <a:path w="2923" h="1504">
                          <a:moveTo>
                            <a:pt x="2923" y="293"/>
                          </a:moveTo>
                          <a:cubicBezTo>
                            <a:pt x="2148" y="1068"/>
                            <a:pt x="1096" y="1504"/>
                            <a:pt x="0" y="1504"/>
                          </a:cubicBezTo>
                          <a:lnTo>
                            <a:pt x="0" y="1090"/>
                          </a:lnTo>
                          <a:cubicBezTo>
                            <a:pt x="987" y="1090"/>
                            <a:pt x="1933" y="698"/>
                            <a:pt x="2631" y="0"/>
                          </a:cubicBezTo>
                          <a:lnTo>
                            <a:pt x="2923" y="2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 name="Freeform 13"/>
                    <p:cNvSpPr>
                      <a:spLocks/>
                    </p:cNvSpPr>
                    <p:nvPr/>
                  </p:nvSpPr>
                  <p:spPr bwMode="auto">
                    <a:xfrm>
                      <a:off x="3767137" y="5521323"/>
                      <a:ext cx="2324099" cy="1196974"/>
                    </a:xfrm>
                    <a:custGeom>
                      <a:avLst/>
                      <a:gdLst>
                        <a:gd name="T0" fmla="*/ 2924 w 2924"/>
                        <a:gd name="T1" fmla="*/ 1504 h 1504"/>
                        <a:gd name="T2" fmla="*/ 0 w 2924"/>
                        <a:gd name="T3" fmla="*/ 293 h 1504"/>
                        <a:gd name="T4" fmla="*/ 293 w 2924"/>
                        <a:gd name="T5" fmla="*/ 0 h 1504"/>
                        <a:gd name="T6" fmla="*/ 2924 w 2924"/>
                        <a:gd name="T7" fmla="*/ 1090 h 1504"/>
                        <a:gd name="T8" fmla="*/ 2924 w 2924"/>
                        <a:gd name="T9" fmla="*/ 1504 h 1504"/>
                      </a:gdLst>
                      <a:ahLst/>
                      <a:cxnLst>
                        <a:cxn ang="0">
                          <a:pos x="T0" y="T1"/>
                        </a:cxn>
                        <a:cxn ang="0">
                          <a:pos x="T2" y="T3"/>
                        </a:cxn>
                        <a:cxn ang="0">
                          <a:pos x="T4" y="T5"/>
                        </a:cxn>
                        <a:cxn ang="0">
                          <a:pos x="T6" y="T7"/>
                        </a:cxn>
                        <a:cxn ang="0">
                          <a:pos x="T8" y="T9"/>
                        </a:cxn>
                      </a:cxnLst>
                      <a:rect l="0" t="0" r="r" b="b"/>
                      <a:pathLst>
                        <a:path w="2924" h="1504">
                          <a:moveTo>
                            <a:pt x="2924" y="1504"/>
                          </a:moveTo>
                          <a:cubicBezTo>
                            <a:pt x="1827" y="1504"/>
                            <a:pt x="776" y="1068"/>
                            <a:pt x="0" y="293"/>
                          </a:cubicBezTo>
                          <a:lnTo>
                            <a:pt x="293" y="0"/>
                          </a:lnTo>
                          <a:cubicBezTo>
                            <a:pt x="990" y="698"/>
                            <a:pt x="1937" y="1090"/>
                            <a:pt x="2924" y="1090"/>
                          </a:cubicBezTo>
                          <a:lnTo>
                            <a:pt x="2924" y="15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 name="Freeform 15"/>
                    <p:cNvSpPr>
                      <a:spLocks/>
                    </p:cNvSpPr>
                    <p:nvPr/>
                  </p:nvSpPr>
                  <p:spPr bwMode="auto">
                    <a:xfrm>
                      <a:off x="2803524" y="3428999"/>
                      <a:ext cx="1196974" cy="2325687"/>
                    </a:xfrm>
                    <a:custGeom>
                      <a:avLst/>
                      <a:gdLst>
                        <a:gd name="T0" fmla="*/ 1211 w 1504"/>
                        <a:gd name="T1" fmla="*/ 2924 h 2924"/>
                        <a:gd name="T2" fmla="*/ 0 w 1504"/>
                        <a:gd name="T3" fmla="*/ 0 h 2924"/>
                        <a:gd name="T4" fmla="*/ 414 w 1504"/>
                        <a:gd name="T5" fmla="*/ 0 h 2924"/>
                        <a:gd name="T6" fmla="*/ 1504 w 1504"/>
                        <a:gd name="T7" fmla="*/ 2631 h 2924"/>
                        <a:gd name="T8" fmla="*/ 1211 w 1504"/>
                        <a:gd name="T9" fmla="*/ 2924 h 2924"/>
                      </a:gdLst>
                      <a:ahLst/>
                      <a:cxnLst>
                        <a:cxn ang="0">
                          <a:pos x="T0" y="T1"/>
                        </a:cxn>
                        <a:cxn ang="0">
                          <a:pos x="T2" y="T3"/>
                        </a:cxn>
                        <a:cxn ang="0">
                          <a:pos x="T4" y="T5"/>
                        </a:cxn>
                        <a:cxn ang="0">
                          <a:pos x="T6" y="T7"/>
                        </a:cxn>
                        <a:cxn ang="0">
                          <a:pos x="T8" y="T9"/>
                        </a:cxn>
                      </a:cxnLst>
                      <a:rect l="0" t="0" r="r" b="b"/>
                      <a:pathLst>
                        <a:path w="1504" h="2924">
                          <a:moveTo>
                            <a:pt x="1211" y="2924"/>
                          </a:moveTo>
                          <a:cubicBezTo>
                            <a:pt x="436" y="2148"/>
                            <a:pt x="0" y="1097"/>
                            <a:pt x="0" y="0"/>
                          </a:cubicBezTo>
                          <a:lnTo>
                            <a:pt x="414" y="0"/>
                          </a:lnTo>
                          <a:cubicBezTo>
                            <a:pt x="414" y="987"/>
                            <a:pt x="806" y="1934"/>
                            <a:pt x="1504" y="2631"/>
                          </a:cubicBezTo>
                          <a:lnTo>
                            <a:pt x="1211" y="292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3" name="Freeform 17"/>
                    <p:cNvSpPr>
                      <a:spLocks/>
                    </p:cNvSpPr>
                    <p:nvPr/>
                  </p:nvSpPr>
                  <p:spPr bwMode="auto">
                    <a:xfrm>
                      <a:off x="2803524" y="1103311"/>
                      <a:ext cx="1196974" cy="2325687"/>
                    </a:xfrm>
                    <a:custGeom>
                      <a:avLst/>
                      <a:gdLst>
                        <a:gd name="T0" fmla="*/ 0 w 1504"/>
                        <a:gd name="T1" fmla="*/ 2923 h 2923"/>
                        <a:gd name="T2" fmla="*/ 1211 w 1504"/>
                        <a:gd name="T3" fmla="*/ 0 h 2923"/>
                        <a:gd name="T4" fmla="*/ 1504 w 1504"/>
                        <a:gd name="T5" fmla="*/ 292 h 2923"/>
                        <a:gd name="T6" fmla="*/ 414 w 1504"/>
                        <a:gd name="T7" fmla="*/ 2923 h 2923"/>
                        <a:gd name="T8" fmla="*/ 0 w 1504"/>
                        <a:gd name="T9" fmla="*/ 2923 h 2923"/>
                      </a:gdLst>
                      <a:ahLst/>
                      <a:cxnLst>
                        <a:cxn ang="0">
                          <a:pos x="T0" y="T1"/>
                        </a:cxn>
                        <a:cxn ang="0">
                          <a:pos x="T2" y="T3"/>
                        </a:cxn>
                        <a:cxn ang="0">
                          <a:pos x="T4" y="T5"/>
                        </a:cxn>
                        <a:cxn ang="0">
                          <a:pos x="T6" y="T7"/>
                        </a:cxn>
                        <a:cxn ang="0">
                          <a:pos x="T8" y="T9"/>
                        </a:cxn>
                      </a:cxnLst>
                      <a:rect l="0" t="0" r="r" b="b"/>
                      <a:pathLst>
                        <a:path w="1504" h="2923">
                          <a:moveTo>
                            <a:pt x="0" y="2923"/>
                          </a:moveTo>
                          <a:cubicBezTo>
                            <a:pt x="0" y="1827"/>
                            <a:pt x="436" y="775"/>
                            <a:pt x="1211" y="0"/>
                          </a:cubicBezTo>
                          <a:lnTo>
                            <a:pt x="1504" y="292"/>
                          </a:lnTo>
                          <a:cubicBezTo>
                            <a:pt x="806" y="990"/>
                            <a:pt x="414" y="1936"/>
                            <a:pt x="414" y="2923"/>
                          </a:cubicBezTo>
                          <a:lnTo>
                            <a:pt x="0" y="29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4" name="Freeform 19"/>
                    <p:cNvSpPr>
                      <a:spLocks/>
                    </p:cNvSpPr>
                    <p:nvPr/>
                  </p:nvSpPr>
                  <p:spPr bwMode="auto">
                    <a:xfrm>
                      <a:off x="3767139" y="139700"/>
                      <a:ext cx="2324099" cy="1195388"/>
                    </a:xfrm>
                    <a:custGeom>
                      <a:avLst/>
                      <a:gdLst>
                        <a:gd name="T0" fmla="*/ 0 w 2924"/>
                        <a:gd name="T1" fmla="*/ 1211 h 1503"/>
                        <a:gd name="T2" fmla="*/ 2924 w 2924"/>
                        <a:gd name="T3" fmla="*/ 0 h 1503"/>
                        <a:gd name="T4" fmla="*/ 2924 w 2924"/>
                        <a:gd name="T5" fmla="*/ 413 h 1503"/>
                        <a:gd name="T6" fmla="*/ 293 w 2924"/>
                        <a:gd name="T7" fmla="*/ 1503 h 1503"/>
                        <a:gd name="T8" fmla="*/ 0 w 2924"/>
                        <a:gd name="T9" fmla="*/ 1211 h 1503"/>
                      </a:gdLst>
                      <a:ahLst/>
                      <a:cxnLst>
                        <a:cxn ang="0">
                          <a:pos x="T0" y="T1"/>
                        </a:cxn>
                        <a:cxn ang="0">
                          <a:pos x="T2" y="T3"/>
                        </a:cxn>
                        <a:cxn ang="0">
                          <a:pos x="T4" y="T5"/>
                        </a:cxn>
                        <a:cxn ang="0">
                          <a:pos x="T6" y="T7"/>
                        </a:cxn>
                        <a:cxn ang="0">
                          <a:pos x="T8" y="T9"/>
                        </a:cxn>
                      </a:cxnLst>
                      <a:rect l="0" t="0" r="r" b="b"/>
                      <a:pathLst>
                        <a:path w="2924" h="1503">
                          <a:moveTo>
                            <a:pt x="0" y="1211"/>
                          </a:moveTo>
                          <a:cubicBezTo>
                            <a:pt x="776" y="435"/>
                            <a:pt x="1827" y="0"/>
                            <a:pt x="2924" y="0"/>
                          </a:cubicBezTo>
                          <a:lnTo>
                            <a:pt x="2924" y="413"/>
                          </a:lnTo>
                          <a:cubicBezTo>
                            <a:pt x="1937" y="413"/>
                            <a:pt x="990" y="805"/>
                            <a:pt x="293" y="1503"/>
                          </a:cubicBezTo>
                          <a:lnTo>
                            <a:pt x="0" y="12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78" name="Group 77">
                    <a:extLst>
                      <a:ext uri="{FF2B5EF4-FFF2-40B4-BE49-F238E27FC236}">
                        <a16:creationId xmlns:a16="http://schemas.microsoft.com/office/drawing/2014/main" id="{9C78C484-E958-4CD4-8705-70F2D46296B2}"/>
                      </a:ext>
                    </a:extLst>
                  </p:cNvPr>
                  <p:cNvGrpSpPr/>
                  <p:nvPr/>
                </p:nvGrpSpPr>
                <p:grpSpPr>
                  <a:xfrm>
                    <a:off x="4255891" y="2041495"/>
                    <a:ext cx="3734892" cy="3738874"/>
                    <a:chOff x="4255891" y="2041495"/>
                    <a:chExt cx="3734892" cy="3738874"/>
                  </a:xfrm>
                </p:grpSpPr>
                <p:sp>
                  <p:nvSpPr>
                    <p:cNvPr id="55" name="Rectangle 54"/>
                    <p:cNvSpPr/>
                    <p:nvPr/>
                  </p:nvSpPr>
                  <p:spPr>
                    <a:xfrm>
                      <a:off x="6102128" y="2041495"/>
                      <a:ext cx="42325" cy="241868"/>
                    </a:xfrm>
                    <a:prstGeom prst="rect">
                      <a:avLst/>
                    </a:prstGeom>
                    <a:solidFill>
                      <a:schemeClr val="tx2">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6" name="Rectangle 55"/>
                    <p:cNvSpPr/>
                    <p:nvPr/>
                  </p:nvSpPr>
                  <p:spPr>
                    <a:xfrm>
                      <a:off x="6102128" y="5538501"/>
                      <a:ext cx="42325" cy="241868"/>
                    </a:xfrm>
                    <a:prstGeom prst="rect">
                      <a:avLst/>
                    </a:prstGeom>
                    <a:solidFill>
                      <a:schemeClr val="tx2">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rot="2700000">
                      <a:off x="7342253" y="2551876"/>
                      <a:ext cx="42321" cy="241869"/>
                    </a:xfrm>
                    <a:prstGeom prst="rect">
                      <a:avLst/>
                    </a:prstGeom>
                    <a:solidFill>
                      <a:schemeClr val="tx2">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Rectangle 53"/>
                    <p:cNvSpPr/>
                    <p:nvPr/>
                  </p:nvSpPr>
                  <p:spPr>
                    <a:xfrm rot="2700000">
                      <a:off x="4865997" y="5028129"/>
                      <a:ext cx="42319" cy="241868"/>
                    </a:xfrm>
                    <a:prstGeom prst="rect">
                      <a:avLst/>
                    </a:prstGeom>
                    <a:solidFill>
                      <a:schemeClr val="tx2">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p:cNvSpPr/>
                    <p:nvPr/>
                  </p:nvSpPr>
                  <p:spPr>
                    <a:xfrm rot="5400000">
                      <a:off x="7848689" y="3792029"/>
                      <a:ext cx="42319" cy="241869"/>
                    </a:xfrm>
                    <a:prstGeom prst="rect">
                      <a:avLst/>
                    </a:prstGeom>
                    <a:solidFill>
                      <a:schemeClr val="tx2">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2" name="Rectangle 51"/>
                    <p:cNvSpPr/>
                    <p:nvPr/>
                  </p:nvSpPr>
                  <p:spPr>
                    <a:xfrm rot="5400000">
                      <a:off x="4355666" y="3792032"/>
                      <a:ext cx="42320" cy="241869"/>
                    </a:xfrm>
                    <a:prstGeom prst="rect">
                      <a:avLst/>
                    </a:prstGeom>
                    <a:solidFill>
                      <a:schemeClr val="tx2">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9" name="Rectangle 48"/>
                    <p:cNvSpPr/>
                    <p:nvPr/>
                  </p:nvSpPr>
                  <p:spPr>
                    <a:xfrm rot="8100000">
                      <a:off x="7338269" y="5028127"/>
                      <a:ext cx="42323" cy="241869"/>
                    </a:xfrm>
                    <a:prstGeom prst="rect">
                      <a:avLst/>
                    </a:prstGeom>
                    <a:solidFill>
                      <a:schemeClr val="tx2">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0" name="Rectangle 49"/>
                    <p:cNvSpPr/>
                    <p:nvPr/>
                  </p:nvSpPr>
                  <p:spPr>
                    <a:xfrm rot="8100000">
                      <a:off x="4865992" y="2555860"/>
                      <a:ext cx="42318" cy="241869"/>
                    </a:xfrm>
                    <a:prstGeom prst="rect">
                      <a:avLst/>
                    </a:prstGeom>
                    <a:solidFill>
                      <a:schemeClr val="tx2">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93" name="Group 92">
                  <a:extLst>
                    <a:ext uri="{FF2B5EF4-FFF2-40B4-BE49-F238E27FC236}">
                      <a16:creationId xmlns:a16="http://schemas.microsoft.com/office/drawing/2014/main" id="{9F494D9B-CAEB-4526-91E2-9166039FA6FE}"/>
                    </a:ext>
                  </a:extLst>
                </p:cNvPr>
                <p:cNvGrpSpPr/>
                <p:nvPr/>
              </p:nvGrpSpPr>
              <p:grpSpPr>
                <a:xfrm>
                  <a:off x="3687202" y="1483623"/>
                  <a:ext cx="4872182" cy="4858594"/>
                  <a:chOff x="3687202" y="1483623"/>
                  <a:chExt cx="4872182" cy="4858594"/>
                </a:xfrm>
              </p:grpSpPr>
              <p:grpSp>
                <p:nvGrpSpPr>
                  <p:cNvPr id="46" name="Group 45">
                    <a:extLst>
                      <a:ext uri="{FF2B5EF4-FFF2-40B4-BE49-F238E27FC236}">
                        <a16:creationId xmlns:a16="http://schemas.microsoft.com/office/drawing/2014/main" id="{74280C81-3A95-47DC-AFAE-BCD94B5D28FC}"/>
                      </a:ext>
                    </a:extLst>
                  </p:cNvPr>
                  <p:cNvGrpSpPr/>
                  <p:nvPr/>
                </p:nvGrpSpPr>
                <p:grpSpPr>
                  <a:xfrm>
                    <a:off x="7465123" y="4145408"/>
                    <a:ext cx="1094261" cy="1094268"/>
                    <a:chOff x="7266444" y="4110986"/>
                    <a:chExt cx="932240" cy="932247"/>
                  </a:xfrm>
                </p:grpSpPr>
                <p:sp>
                  <p:nvSpPr>
                    <p:cNvPr id="39" name="Oval 38"/>
                    <p:cNvSpPr/>
                    <p:nvPr/>
                  </p:nvSpPr>
                  <p:spPr>
                    <a:xfrm>
                      <a:off x="7266444" y="4110986"/>
                      <a:ext cx="932240" cy="932247"/>
                    </a:xfrm>
                    <a:prstGeom prst="ellipse">
                      <a:avLst/>
                    </a:prstGeom>
                    <a:solidFill>
                      <a:schemeClr val="bg2"/>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3" name="Group 72"/>
                    <p:cNvGrpSpPr/>
                    <p:nvPr/>
                  </p:nvGrpSpPr>
                  <p:grpSpPr>
                    <a:xfrm>
                      <a:off x="7523180" y="4371919"/>
                      <a:ext cx="418776" cy="410378"/>
                      <a:chOff x="2405063" y="711201"/>
                      <a:chExt cx="2771775" cy="2716211"/>
                    </a:xfrm>
                    <a:solidFill>
                      <a:schemeClr val="accent1"/>
                    </a:solidFill>
                  </p:grpSpPr>
                  <p:sp>
                    <p:nvSpPr>
                      <p:cNvPr id="74" name="Freeform 5"/>
                      <p:cNvSpPr>
                        <a:spLocks noEditPoints="1"/>
                      </p:cNvSpPr>
                      <p:nvPr/>
                    </p:nvSpPr>
                    <p:spPr bwMode="auto">
                      <a:xfrm>
                        <a:off x="3138488" y="711201"/>
                        <a:ext cx="2038350" cy="1878012"/>
                      </a:xfrm>
                      <a:custGeom>
                        <a:avLst/>
                        <a:gdLst>
                          <a:gd name="T0" fmla="*/ 5390 w 12583"/>
                          <a:gd name="T1" fmla="*/ 1416 h 11576"/>
                          <a:gd name="T2" fmla="*/ 4649 w 12583"/>
                          <a:gd name="T3" fmla="*/ 1592 h 11576"/>
                          <a:gd name="T4" fmla="*/ 3803 w 12583"/>
                          <a:gd name="T5" fmla="*/ 639 h 11576"/>
                          <a:gd name="T6" fmla="*/ 2914 w 12583"/>
                          <a:gd name="T7" fmla="*/ 1127 h 11576"/>
                          <a:gd name="T8" fmla="*/ 2961 w 12583"/>
                          <a:gd name="T9" fmla="*/ 2222 h 11576"/>
                          <a:gd name="T10" fmla="*/ 3062 w 12583"/>
                          <a:gd name="T11" fmla="*/ 2509 h 11576"/>
                          <a:gd name="T12" fmla="*/ 2788 w 12583"/>
                          <a:gd name="T13" fmla="*/ 2765 h 11576"/>
                          <a:gd name="T14" fmla="*/ 1953 w 12583"/>
                          <a:gd name="T15" fmla="*/ 2842 h 11576"/>
                          <a:gd name="T16" fmla="*/ 979 w 12583"/>
                          <a:gd name="T17" fmla="*/ 3178 h 11576"/>
                          <a:gd name="T18" fmla="*/ 811 w 12583"/>
                          <a:gd name="T19" fmla="*/ 3468 h 11576"/>
                          <a:gd name="T20" fmla="*/ 663 w 12583"/>
                          <a:gd name="T21" fmla="*/ 3779 h 11576"/>
                          <a:gd name="T22" fmla="*/ 1615 w 12583"/>
                          <a:gd name="T23" fmla="*/ 4626 h 11576"/>
                          <a:gd name="T24" fmla="*/ 1439 w 12583"/>
                          <a:gd name="T25" fmla="*/ 5367 h 11576"/>
                          <a:gd name="T26" fmla="*/ 742 w 12583"/>
                          <a:gd name="T27" fmla="*/ 5482 h 11576"/>
                          <a:gd name="T28" fmla="*/ 134 w 12583"/>
                          <a:gd name="T29" fmla="*/ 6813 h 11576"/>
                          <a:gd name="T30" fmla="*/ 713 w 12583"/>
                          <a:gd name="T31" fmla="*/ 7045 h 11576"/>
                          <a:gd name="T32" fmla="*/ 1439 w 12583"/>
                          <a:gd name="T33" fmla="*/ 7166 h 11576"/>
                          <a:gd name="T34" fmla="*/ 1615 w 12583"/>
                          <a:gd name="T35" fmla="*/ 7907 h 11576"/>
                          <a:gd name="T36" fmla="*/ 895 w 12583"/>
                          <a:gd name="T37" fmla="*/ 8527 h 11576"/>
                          <a:gd name="T38" fmla="*/ 663 w 12583"/>
                          <a:gd name="T39" fmla="*/ 8753 h 11576"/>
                          <a:gd name="T40" fmla="*/ 945 w 12583"/>
                          <a:gd name="T41" fmla="*/ 9318 h 11576"/>
                          <a:gd name="T42" fmla="*/ 3266 w 12583"/>
                          <a:gd name="T43" fmla="*/ 9643 h 11576"/>
                          <a:gd name="T44" fmla="*/ 5711 w 12583"/>
                          <a:gd name="T45" fmla="*/ 10479 h 11576"/>
                          <a:gd name="T46" fmla="*/ 7498 w 12583"/>
                          <a:gd name="T47" fmla="*/ 10702 h 11576"/>
                          <a:gd name="T48" fmla="*/ 9306 w 12583"/>
                          <a:gd name="T49" fmla="*/ 11576 h 11576"/>
                          <a:gd name="T50" fmla="*/ 9906 w 12583"/>
                          <a:gd name="T51" fmla="*/ 11223 h 11576"/>
                          <a:gd name="T52" fmla="*/ 9518 w 12583"/>
                          <a:gd name="T53" fmla="*/ 10023 h 11576"/>
                          <a:gd name="T54" fmla="*/ 10047 w 12583"/>
                          <a:gd name="T55" fmla="*/ 9494 h 11576"/>
                          <a:gd name="T56" fmla="*/ 11211 w 12583"/>
                          <a:gd name="T57" fmla="*/ 9882 h 11576"/>
                          <a:gd name="T58" fmla="*/ 11412 w 12583"/>
                          <a:gd name="T59" fmla="*/ 9660 h 11576"/>
                          <a:gd name="T60" fmla="*/ 11881 w 12583"/>
                          <a:gd name="T61" fmla="*/ 8753 h 11576"/>
                          <a:gd name="T62" fmla="*/ 11798 w 12583"/>
                          <a:gd name="T63" fmla="*/ 8625 h 11576"/>
                          <a:gd name="T64" fmla="*/ 11056 w 12583"/>
                          <a:gd name="T65" fmla="*/ 7540 h 11576"/>
                          <a:gd name="T66" fmla="*/ 11140 w 12583"/>
                          <a:gd name="T67" fmla="*/ 7166 h 11576"/>
                          <a:gd name="T68" fmla="*/ 11473 w 12583"/>
                          <a:gd name="T69" fmla="*/ 7110 h 11576"/>
                          <a:gd name="T70" fmla="*/ 11806 w 12583"/>
                          <a:gd name="T71" fmla="*/ 7055 h 11576"/>
                          <a:gd name="T72" fmla="*/ 12410 w 12583"/>
                          <a:gd name="T73" fmla="*/ 5684 h 11576"/>
                          <a:gd name="T74" fmla="*/ 11836 w 12583"/>
                          <a:gd name="T75" fmla="*/ 5483 h 11576"/>
                          <a:gd name="T76" fmla="*/ 11140 w 12583"/>
                          <a:gd name="T77" fmla="*/ 5367 h 11576"/>
                          <a:gd name="T78" fmla="*/ 11058 w 12583"/>
                          <a:gd name="T79" fmla="*/ 4990 h 11576"/>
                          <a:gd name="T80" fmla="*/ 11430 w 12583"/>
                          <a:gd name="T81" fmla="*/ 4210 h 11576"/>
                          <a:gd name="T82" fmla="*/ 11593 w 12583"/>
                          <a:gd name="T83" fmla="*/ 3186 h 11576"/>
                          <a:gd name="T84" fmla="*/ 10651 w 12583"/>
                          <a:gd name="T85" fmla="*/ 2831 h 11576"/>
                          <a:gd name="T86" fmla="*/ 10047 w 12583"/>
                          <a:gd name="T87" fmla="*/ 3038 h 11576"/>
                          <a:gd name="T88" fmla="*/ 9518 w 12583"/>
                          <a:gd name="T89" fmla="*/ 2509 h 11576"/>
                          <a:gd name="T90" fmla="*/ 9707 w 12583"/>
                          <a:gd name="T91" fmla="*/ 1922 h 11576"/>
                          <a:gd name="T92" fmla="*/ 9101 w 12583"/>
                          <a:gd name="T93" fmla="*/ 809 h 11576"/>
                          <a:gd name="T94" fmla="*/ 8812 w 12583"/>
                          <a:gd name="T95" fmla="*/ 639 h 11576"/>
                          <a:gd name="T96" fmla="*/ 7930 w 12583"/>
                          <a:gd name="T97" fmla="*/ 1592 h 11576"/>
                          <a:gd name="T98" fmla="*/ 7189 w 12583"/>
                          <a:gd name="T99" fmla="*/ 1416 h 11576"/>
                          <a:gd name="T100" fmla="*/ 6999 w 12583"/>
                          <a:gd name="T101" fmla="*/ 336 h 11576"/>
                          <a:gd name="T102" fmla="*/ 5813 w 12583"/>
                          <a:gd name="T103" fmla="*/ 110 h 11576"/>
                          <a:gd name="T104" fmla="*/ 5511 w 12583"/>
                          <a:gd name="T105" fmla="*/ 654 h 11576"/>
                          <a:gd name="T106" fmla="*/ 5390 w 12583"/>
                          <a:gd name="T107" fmla="*/ 1416 h 11576"/>
                          <a:gd name="T108" fmla="*/ 6360 w 12583"/>
                          <a:gd name="T109" fmla="*/ 3125 h 11576"/>
                          <a:gd name="T110" fmla="*/ 9260 w 12583"/>
                          <a:gd name="T111" fmla="*/ 6025 h 11576"/>
                          <a:gd name="T112" fmla="*/ 6360 w 12583"/>
                          <a:gd name="T113" fmla="*/ 8925 h 11576"/>
                          <a:gd name="T114" fmla="*/ 3460 w 12583"/>
                          <a:gd name="T115" fmla="*/ 6025 h 11576"/>
                          <a:gd name="T116" fmla="*/ 6360 w 12583"/>
                          <a:gd name="T117" fmla="*/ 3125 h 1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83" h="11576">
                            <a:moveTo>
                              <a:pt x="5390" y="1416"/>
                            </a:moveTo>
                            <a:cubicBezTo>
                              <a:pt x="5168" y="1420"/>
                              <a:pt x="4852" y="1545"/>
                              <a:pt x="4649" y="1592"/>
                            </a:cubicBezTo>
                            <a:cubicBezTo>
                              <a:pt x="4490" y="1485"/>
                              <a:pt x="4035" y="841"/>
                              <a:pt x="3803" y="639"/>
                            </a:cubicBezTo>
                            <a:cubicBezTo>
                              <a:pt x="3657" y="673"/>
                              <a:pt x="3080" y="1029"/>
                              <a:pt x="2914" y="1127"/>
                            </a:cubicBezTo>
                            <a:cubicBezTo>
                              <a:pt x="2569" y="1330"/>
                              <a:pt x="2605" y="1275"/>
                              <a:pt x="2961" y="2222"/>
                            </a:cubicBezTo>
                            <a:cubicBezTo>
                              <a:pt x="2998" y="2321"/>
                              <a:pt x="3033" y="2385"/>
                              <a:pt x="3062" y="2509"/>
                            </a:cubicBezTo>
                            <a:cubicBezTo>
                              <a:pt x="3020" y="2566"/>
                              <a:pt x="2863" y="2690"/>
                              <a:pt x="2788" y="2765"/>
                            </a:cubicBezTo>
                            <a:cubicBezTo>
                              <a:pt x="2452" y="3101"/>
                              <a:pt x="2679" y="3122"/>
                              <a:pt x="1953" y="2842"/>
                            </a:cubicBezTo>
                            <a:cubicBezTo>
                              <a:pt x="1211" y="2555"/>
                              <a:pt x="1336" y="2557"/>
                              <a:pt x="979" y="3178"/>
                            </a:cubicBezTo>
                            <a:cubicBezTo>
                              <a:pt x="926" y="3269"/>
                              <a:pt x="870" y="3370"/>
                              <a:pt x="811" y="3468"/>
                            </a:cubicBezTo>
                            <a:cubicBezTo>
                              <a:pt x="748" y="3572"/>
                              <a:pt x="693" y="3652"/>
                              <a:pt x="663" y="3779"/>
                            </a:cubicBezTo>
                            <a:cubicBezTo>
                              <a:pt x="808" y="3996"/>
                              <a:pt x="1493" y="4458"/>
                              <a:pt x="1615" y="4626"/>
                            </a:cubicBezTo>
                            <a:cubicBezTo>
                              <a:pt x="1563" y="4852"/>
                              <a:pt x="1439" y="5095"/>
                              <a:pt x="1439" y="5367"/>
                            </a:cubicBezTo>
                            <a:cubicBezTo>
                              <a:pt x="1254" y="5371"/>
                              <a:pt x="934" y="5444"/>
                              <a:pt x="742" y="5482"/>
                            </a:cubicBezTo>
                            <a:cubicBezTo>
                              <a:pt x="0" y="5627"/>
                              <a:pt x="134" y="5374"/>
                              <a:pt x="134" y="6813"/>
                            </a:cubicBezTo>
                            <a:cubicBezTo>
                              <a:pt x="134" y="7007"/>
                              <a:pt x="511" y="7011"/>
                              <a:pt x="713" y="7045"/>
                            </a:cubicBezTo>
                            <a:cubicBezTo>
                              <a:pt x="942" y="7083"/>
                              <a:pt x="1229" y="7161"/>
                              <a:pt x="1439" y="7166"/>
                            </a:cubicBezTo>
                            <a:cubicBezTo>
                              <a:pt x="1439" y="7437"/>
                              <a:pt x="1563" y="7680"/>
                              <a:pt x="1615" y="7907"/>
                            </a:cubicBezTo>
                            <a:lnTo>
                              <a:pt x="895" y="8527"/>
                            </a:lnTo>
                            <a:cubicBezTo>
                              <a:pt x="785" y="8612"/>
                              <a:pt x="736" y="8644"/>
                              <a:pt x="663" y="8753"/>
                            </a:cubicBezTo>
                            <a:cubicBezTo>
                              <a:pt x="693" y="8883"/>
                              <a:pt x="864" y="9165"/>
                              <a:pt x="945" y="9318"/>
                            </a:cubicBezTo>
                            <a:cubicBezTo>
                              <a:pt x="2140" y="9318"/>
                              <a:pt x="2195" y="9349"/>
                              <a:pt x="3266" y="9643"/>
                            </a:cubicBezTo>
                            <a:cubicBezTo>
                              <a:pt x="4193" y="9897"/>
                              <a:pt x="4293" y="10363"/>
                              <a:pt x="5711" y="10479"/>
                            </a:cubicBezTo>
                            <a:cubicBezTo>
                              <a:pt x="6404" y="10536"/>
                              <a:pt x="6804" y="10563"/>
                              <a:pt x="7498" y="10702"/>
                            </a:cubicBezTo>
                            <a:cubicBezTo>
                              <a:pt x="7945" y="10792"/>
                              <a:pt x="9168" y="11058"/>
                              <a:pt x="9306" y="11576"/>
                            </a:cubicBezTo>
                            <a:cubicBezTo>
                              <a:pt x="9409" y="11552"/>
                              <a:pt x="9906" y="11297"/>
                              <a:pt x="9906" y="11223"/>
                            </a:cubicBezTo>
                            <a:cubicBezTo>
                              <a:pt x="9906" y="11025"/>
                              <a:pt x="9518" y="10220"/>
                              <a:pt x="9518" y="10023"/>
                            </a:cubicBezTo>
                            <a:cubicBezTo>
                              <a:pt x="9518" y="9983"/>
                              <a:pt x="9986" y="9535"/>
                              <a:pt x="10047" y="9494"/>
                            </a:cubicBezTo>
                            <a:cubicBezTo>
                              <a:pt x="10325" y="9559"/>
                              <a:pt x="11051" y="9882"/>
                              <a:pt x="11211" y="9882"/>
                            </a:cubicBezTo>
                            <a:cubicBezTo>
                              <a:pt x="11332" y="9882"/>
                              <a:pt x="11361" y="9754"/>
                              <a:pt x="11412" y="9660"/>
                            </a:cubicBezTo>
                            <a:cubicBezTo>
                              <a:pt x="11526" y="9449"/>
                              <a:pt x="11881" y="8907"/>
                              <a:pt x="11881" y="8753"/>
                            </a:cubicBezTo>
                            <a:cubicBezTo>
                              <a:pt x="11881" y="8666"/>
                              <a:pt x="11850" y="8672"/>
                              <a:pt x="11798" y="8625"/>
                            </a:cubicBezTo>
                            <a:cubicBezTo>
                              <a:pt x="10850" y="7786"/>
                              <a:pt x="10911" y="8119"/>
                              <a:pt x="11056" y="7540"/>
                            </a:cubicBezTo>
                            <a:cubicBezTo>
                              <a:pt x="11089" y="7409"/>
                              <a:pt x="11130" y="7290"/>
                              <a:pt x="11140" y="7166"/>
                            </a:cubicBezTo>
                            <a:cubicBezTo>
                              <a:pt x="11264" y="7163"/>
                              <a:pt x="11348" y="7133"/>
                              <a:pt x="11473" y="7110"/>
                            </a:cubicBezTo>
                            <a:cubicBezTo>
                              <a:pt x="11608" y="7086"/>
                              <a:pt x="11678" y="7076"/>
                              <a:pt x="11806" y="7055"/>
                            </a:cubicBezTo>
                            <a:cubicBezTo>
                              <a:pt x="12583" y="6926"/>
                              <a:pt x="12410" y="7160"/>
                              <a:pt x="12410" y="5684"/>
                            </a:cubicBezTo>
                            <a:cubicBezTo>
                              <a:pt x="12410" y="5530"/>
                              <a:pt x="12065" y="5520"/>
                              <a:pt x="11836" y="5483"/>
                            </a:cubicBezTo>
                            <a:cubicBezTo>
                              <a:pt x="11617" y="5447"/>
                              <a:pt x="11345" y="5371"/>
                              <a:pt x="11140" y="5367"/>
                            </a:cubicBezTo>
                            <a:cubicBezTo>
                              <a:pt x="11130" y="5242"/>
                              <a:pt x="11092" y="5109"/>
                              <a:pt x="11058" y="4990"/>
                            </a:cubicBezTo>
                            <a:cubicBezTo>
                              <a:pt x="10916" y="4501"/>
                              <a:pt x="10872" y="4697"/>
                              <a:pt x="11430" y="4210"/>
                            </a:cubicBezTo>
                            <a:cubicBezTo>
                              <a:pt x="11961" y="3748"/>
                              <a:pt x="12038" y="3922"/>
                              <a:pt x="11593" y="3186"/>
                            </a:cubicBezTo>
                            <a:cubicBezTo>
                              <a:pt x="11168" y="2485"/>
                              <a:pt x="11423" y="2577"/>
                              <a:pt x="10651" y="2831"/>
                            </a:cubicBezTo>
                            <a:cubicBezTo>
                              <a:pt x="10455" y="2896"/>
                              <a:pt x="10253" y="2990"/>
                              <a:pt x="10047" y="3038"/>
                            </a:cubicBezTo>
                            <a:cubicBezTo>
                              <a:pt x="9986" y="2997"/>
                              <a:pt x="9518" y="2549"/>
                              <a:pt x="9518" y="2509"/>
                            </a:cubicBezTo>
                            <a:cubicBezTo>
                              <a:pt x="9518" y="2384"/>
                              <a:pt x="9659" y="2065"/>
                              <a:pt x="9707" y="1922"/>
                            </a:cubicBezTo>
                            <a:cubicBezTo>
                              <a:pt x="9988" y="1089"/>
                              <a:pt x="10108" y="1419"/>
                              <a:pt x="9101" y="809"/>
                            </a:cubicBezTo>
                            <a:cubicBezTo>
                              <a:pt x="8998" y="747"/>
                              <a:pt x="8913" y="693"/>
                              <a:pt x="8812" y="639"/>
                            </a:cubicBezTo>
                            <a:cubicBezTo>
                              <a:pt x="8548" y="779"/>
                              <a:pt x="7996" y="1592"/>
                              <a:pt x="7930" y="1592"/>
                            </a:cubicBezTo>
                            <a:cubicBezTo>
                              <a:pt x="7749" y="1592"/>
                              <a:pt x="7454" y="1421"/>
                              <a:pt x="7189" y="1416"/>
                            </a:cubicBezTo>
                            <a:lnTo>
                              <a:pt x="6999" y="336"/>
                            </a:lnTo>
                            <a:cubicBezTo>
                              <a:pt x="6927" y="0"/>
                              <a:pt x="6683" y="110"/>
                              <a:pt x="5813" y="110"/>
                            </a:cubicBezTo>
                            <a:cubicBezTo>
                              <a:pt x="5526" y="110"/>
                              <a:pt x="5558" y="404"/>
                              <a:pt x="5511" y="654"/>
                            </a:cubicBezTo>
                            <a:cubicBezTo>
                              <a:pt x="5470" y="873"/>
                              <a:pt x="5390" y="1199"/>
                              <a:pt x="5390" y="1416"/>
                            </a:cubicBezTo>
                            <a:close/>
                            <a:moveTo>
                              <a:pt x="6360" y="3125"/>
                            </a:moveTo>
                            <a:cubicBezTo>
                              <a:pt x="7962" y="3125"/>
                              <a:pt x="9260" y="4423"/>
                              <a:pt x="9260" y="6025"/>
                            </a:cubicBezTo>
                            <a:cubicBezTo>
                              <a:pt x="9260" y="7626"/>
                              <a:pt x="7962" y="8925"/>
                              <a:pt x="6360" y="8925"/>
                            </a:cubicBezTo>
                            <a:cubicBezTo>
                              <a:pt x="4759" y="8925"/>
                              <a:pt x="3460" y="7626"/>
                              <a:pt x="3460" y="6025"/>
                            </a:cubicBezTo>
                            <a:cubicBezTo>
                              <a:pt x="3460" y="4423"/>
                              <a:pt x="4759" y="3125"/>
                              <a:pt x="6360" y="3125"/>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75" name="Freeform 6"/>
                      <p:cNvSpPr>
                        <a:spLocks/>
                      </p:cNvSpPr>
                      <p:nvPr/>
                    </p:nvSpPr>
                    <p:spPr bwMode="auto">
                      <a:xfrm>
                        <a:off x="2787651" y="2271713"/>
                        <a:ext cx="2320926" cy="1155699"/>
                      </a:xfrm>
                      <a:custGeom>
                        <a:avLst/>
                        <a:gdLst>
                          <a:gd name="T0" fmla="*/ 0 w 14318"/>
                          <a:gd name="T1" fmla="*/ 898 h 7128"/>
                          <a:gd name="T2" fmla="*/ 0 w 14318"/>
                          <a:gd name="T3" fmla="*/ 4179 h 7128"/>
                          <a:gd name="T4" fmla="*/ 787 w 14318"/>
                          <a:gd name="T5" fmla="*/ 4662 h 7128"/>
                          <a:gd name="T6" fmla="*/ 1753 w 14318"/>
                          <a:gd name="T7" fmla="*/ 5001 h 7128"/>
                          <a:gd name="T8" fmla="*/ 2645 w 14318"/>
                          <a:gd name="T9" fmla="*/ 5414 h 7128"/>
                          <a:gd name="T10" fmla="*/ 3069 w 14318"/>
                          <a:gd name="T11" fmla="*/ 5626 h 7128"/>
                          <a:gd name="T12" fmla="*/ 5730 w 14318"/>
                          <a:gd name="T13" fmla="*/ 6845 h 7128"/>
                          <a:gd name="T14" fmla="*/ 7405 w 14318"/>
                          <a:gd name="T15" fmla="*/ 6998 h 7128"/>
                          <a:gd name="T16" fmla="*/ 9635 w 14318"/>
                          <a:gd name="T17" fmla="*/ 6653 h 7128"/>
                          <a:gd name="T18" fmla="*/ 11719 w 14318"/>
                          <a:gd name="T19" fmla="*/ 6127 h 7128"/>
                          <a:gd name="T20" fmla="*/ 12473 w 14318"/>
                          <a:gd name="T21" fmla="*/ 5611 h 7128"/>
                          <a:gd name="T22" fmla="*/ 13960 w 14318"/>
                          <a:gd name="T23" fmla="*/ 4487 h 7128"/>
                          <a:gd name="T24" fmla="*/ 14158 w 14318"/>
                          <a:gd name="T25" fmla="*/ 4047 h 7128"/>
                          <a:gd name="T26" fmla="*/ 13899 w 14318"/>
                          <a:gd name="T27" fmla="*/ 3685 h 7128"/>
                          <a:gd name="T28" fmla="*/ 14118 w 14318"/>
                          <a:gd name="T29" fmla="*/ 2973 h 7128"/>
                          <a:gd name="T30" fmla="*/ 11809 w 14318"/>
                          <a:gd name="T31" fmla="*/ 3289 h 7128"/>
                          <a:gd name="T32" fmla="*/ 8572 w 14318"/>
                          <a:gd name="T33" fmla="*/ 4073 h 7128"/>
                          <a:gd name="T34" fmla="*/ 6504 w 14318"/>
                          <a:gd name="T35" fmla="*/ 3496 h 7128"/>
                          <a:gd name="T36" fmla="*/ 6385 w 14318"/>
                          <a:gd name="T37" fmla="*/ 3438 h 7128"/>
                          <a:gd name="T38" fmla="*/ 6602 w 14318"/>
                          <a:gd name="T39" fmla="*/ 3408 h 7128"/>
                          <a:gd name="T40" fmla="*/ 8855 w 14318"/>
                          <a:gd name="T41" fmla="*/ 3473 h 7128"/>
                          <a:gd name="T42" fmla="*/ 11160 w 14318"/>
                          <a:gd name="T43" fmla="*/ 2957 h 7128"/>
                          <a:gd name="T44" fmla="*/ 7175 w 14318"/>
                          <a:gd name="T45" fmla="*/ 1166 h 7128"/>
                          <a:gd name="T46" fmla="*/ 4536 w 14318"/>
                          <a:gd name="T47" fmla="*/ 172 h 7128"/>
                          <a:gd name="T48" fmla="*/ 3714 w 14318"/>
                          <a:gd name="T49" fmla="*/ 77 h 7128"/>
                          <a:gd name="T50" fmla="*/ 1249 w 14318"/>
                          <a:gd name="T51" fmla="*/ 313 h 7128"/>
                          <a:gd name="T52" fmla="*/ 0 w 14318"/>
                          <a:gd name="T53" fmla="*/ 898 h 7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318" h="7128">
                            <a:moveTo>
                              <a:pt x="0" y="898"/>
                            </a:moveTo>
                            <a:lnTo>
                              <a:pt x="0" y="4179"/>
                            </a:lnTo>
                            <a:cubicBezTo>
                              <a:pt x="0" y="4652"/>
                              <a:pt x="402" y="4609"/>
                              <a:pt x="787" y="4662"/>
                            </a:cubicBezTo>
                            <a:cubicBezTo>
                              <a:pt x="1192" y="4718"/>
                              <a:pt x="1432" y="4862"/>
                              <a:pt x="1753" y="5001"/>
                            </a:cubicBezTo>
                            <a:lnTo>
                              <a:pt x="2645" y="5414"/>
                            </a:lnTo>
                            <a:cubicBezTo>
                              <a:pt x="2787" y="5484"/>
                              <a:pt x="2928" y="5554"/>
                              <a:pt x="3069" y="5626"/>
                            </a:cubicBezTo>
                            <a:cubicBezTo>
                              <a:pt x="3797" y="5993"/>
                              <a:pt x="4972" y="6542"/>
                              <a:pt x="5730" y="6845"/>
                            </a:cubicBezTo>
                            <a:cubicBezTo>
                              <a:pt x="6436" y="7128"/>
                              <a:pt x="6569" y="7076"/>
                              <a:pt x="7405" y="6998"/>
                            </a:cubicBezTo>
                            <a:cubicBezTo>
                              <a:pt x="7893" y="6953"/>
                              <a:pt x="9113" y="6741"/>
                              <a:pt x="9635" y="6653"/>
                            </a:cubicBezTo>
                            <a:cubicBezTo>
                              <a:pt x="10538" y="6501"/>
                              <a:pt x="10969" y="6592"/>
                              <a:pt x="11719" y="6127"/>
                            </a:cubicBezTo>
                            <a:cubicBezTo>
                              <a:pt x="11989" y="5959"/>
                              <a:pt x="12189" y="5784"/>
                              <a:pt x="12473" y="5611"/>
                            </a:cubicBezTo>
                            <a:cubicBezTo>
                              <a:pt x="12844" y="5385"/>
                              <a:pt x="13693" y="4800"/>
                              <a:pt x="13960" y="4487"/>
                            </a:cubicBezTo>
                            <a:cubicBezTo>
                              <a:pt x="14065" y="4364"/>
                              <a:pt x="14127" y="4246"/>
                              <a:pt x="14158" y="4047"/>
                            </a:cubicBezTo>
                            <a:cubicBezTo>
                              <a:pt x="14197" y="3798"/>
                              <a:pt x="14090" y="3786"/>
                              <a:pt x="13899" y="3685"/>
                            </a:cubicBezTo>
                            <a:cubicBezTo>
                              <a:pt x="13951" y="3491"/>
                              <a:pt x="14318" y="3376"/>
                              <a:pt x="14118" y="2973"/>
                            </a:cubicBezTo>
                            <a:cubicBezTo>
                              <a:pt x="13767" y="2267"/>
                              <a:pt x="12476" y="2620"/>
                              <a:pt x="11809" y="3289"/>
                            </a:cubicBezTo>
                            <a:cubicBezTo>
                              <a:pt x="11065" y="4036"/>
                              <a:pt x="9603" y="4073"/>
                              <a:pt x="8572" y="4073"/>
                            </a:cubicBezTo>
                            <a:cubicBezTo>
                              <a:pt x="7722" y="4073"/>
                              <a:pt x="7218" y="3782"/>
                              <a:pt x="6504" y="3496"/>
                            </a:cubicBezTo>
                            <a:lnTo>
                              <a:pt x="6385" y="3438"/>
                            </a:lnTo>
                            <a:cubicBezTo>
                              <a:pt x="6502" y="3436"/>
                              <a:pt x="6510" y="3418"/>
                              <a:pt x="6602" y="3408"/>
                            </a:cubicBezTo>
                            <a:cubicBezTo>
                              <a:pt x="7233" y="3343"/>
                              <a:pt x="8268" y="3477"/>
                              <a:pt x="8855" y="3473"/>
                            </a:cubicBezTo>
                            <a:cubicBezTo>
                              <a:pt x="9863" y="3466"/>
                              <a:pt x="10682" y="3939"/>
                              <a:pt x="11160" y="2957"/>
                            </a:cubicBezTo>
                            <a:cubicBezTo>
                              <a:pt x="11975" y="1282"/>
                              <a:pt x="8206" y="1325"/>
                              <a:pt x="7175" y="1166"/>
                            </a:cubicBezTo>
                            <a:cubicBezTo>
                              <a:pt x="6541" y="1069"/>
                              <a:pt x="6009" y="506"/>
                              <a:pt x="4536" y="172"/>
                            </a:cubicBezTo>
                            <a:cubicBezTo>
                              <a:pt x="4238" y="105"/>
                              <a:pt x="4032" y="119"/>
                              <a:pt x="3714" y="77"/>
                            </a:cubicBezTo>
                            <a:cubicBezTo>
                              <a:pt x="3133" y="0"/>
                              <a:pt x="1857" y="178"/>
                              <a:pt x="1249" y="313"/>
                            </a:cubicBezTo>
                            <a:cubicBezTo>
                              <a:pt x="809" y="411"/>
                              <a:pt x="0" y="525"/>
                              <a:pt x="0" y="89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76" name="Freeform 7"/>
                      <p:cNvSpPr>
                        <a:spLocks/>
                      </p:cNvSpPr>
                      <p:nvPr/>
                    </p:nvSpPr>
                    <p:spPr bwMode="auto">
                      <a:xfrm>
                        <a:off x="2405063" y="2233613"/>
                        <a:ext cx="307975" cy="909637"/>
                      </a:xfrm>
                      <a:custGeom>
                        <a:avLst/>
                        <a:gdLst>
                          <a:gd name="T0" fmla="*/ 0 w 1905"/>
                          <a:gd name="T1" fmla="*/ 318 h 5609"/>
                          <a:gd name="T2" fmla="*/ 0 w 1905"/>
                          <a:gd name="T3" fmla="*/ 5292 h 5609"/>
                          <a:gd name="T4" fmla="*/ 318 w 1905"/>
                          <a:gd name="T5" fmla="*/ 5609 h 5609"/>
                          <a:gd name="T6" fmla="*/ 1588 w 1905"/>
                          <a:gd name="T7" fmla="*/ 5609 h 5609"/>
                          <a:gd name="T8" fmla="*/ 1905 w 1905"/>
                          <a:gd name="T9" fmla="*/ 5257 h 5609"/>
                          <a:gd name="T10" fmla="*/ 1905 w 1905"/>
                          <a:gd name="T11" fmla="*/ 283 h 5609"/>
                          <a:gd name="T12" fmla="*/ 1552 w 1905"/>
                          <a:gd name="T13" fmla="*/ 0 h 5609"/>
                          <a:gd name="T14" fmla="*/ 318 w 1905"/>
                          <a:gd name="T15" fmla="*/ 0 h 5609"/>
                          <a:gd name="T16" fmla="*/ 0 w 1905"/>
                          <a:gd name="T17" fmla="*/ 318 h 5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5" h="5609">
                            <a:moveTo>
                              <a:pt x="0" y="318"/>
                            </a:moveTo>
                            <a:lnTo>
                              <a:pt x="0" y="5292"/>
                            </a:lnTo>
                            <a:cubicBezTo>
                              <a:pt x="0" y="5466"/>
                              <a:pt x="143" y="5609"/>
                              <a:pt x="318" y="5609"/>
                            </a:cubicBezTo>
                            <a:lnTo>
                              <a:pt x="1588" y="5609"/>
                            </a:lnTo>
                            <a:cubicBezTo>
                              <a:pt x="1778" y="5609"/>
                              <a:pt x="1905" y="5435"/>
                              <a:pt x="1905" y="5257"/>
                            </a:cubicBezTo>
                            <a:lnTo>
                              <a:pt x="1905" y="283"/>
                            </a:lnTo>
                            <a:cubicBezTo>
                              <a:pt x="1905" y="175"/>
                              <a:pt x="1743" y="0"/>
                              <a:pt x="1552" y="0"/>
                            </a:cubicBezTo>
                            <a:lnTo>
                              <a:pt x="318" y="0"/>
                            </a:lnTo>
                            <a:cubicBezTo>
                              <a:pt x="143" y="0"/>
                              <a:pt x="0" y="143"/>
                              <a:pt x="0" y="31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grpSp>
              </p:grpSp>
              <p:grpSp>
                <p:nvGrpSpPr>
                  <p:cNvPr id="14" name="Group 13">
                    <a:extLst>
                      <a:ext uri="{FF2B5EF4-FFF2-40B4-BE49-F238E27FC236}">
                        <a16:creationId xmlns:a16="http://schemas.microsoft.com/office/drawing/2014/main" id="{646E5DFB-C287-424D-9E80-5E82E8B62696}"/>
                      </a:ext>
                    </a:extLst>
                  </p:cNvPr>
                  <p:cNvGrpSpPr/>
                  <p:nvPr/>
                </p:nvGrpSpPr>
                <p:grpSpPr>
                  <a:xfrm>
                    <a:off x="6372214" y="5247946"/>
                    <a:ext cx="1094249" cy="1094270"/>
                    <a:chOff x="6335353" y="5050276"/>
                    <a:chExt cx="932230" cy="932249"/>
                  </a:xfrm>
                </p:grpSpPr>
                <p:sp>
                  <p:nvSpPr>
                    <p:cNvPr id="37" name="Oval 36"/>
                    <p:cNvSpPr/>
                    <p:nvPr/>
                  </p:nvSpPr>
                  <p:spPr>
                    <a:xfrm>
                      <a:off x="6335353" y="5050276"/>
                      <a:ext cx="932230" cy="932249"/>
                    </a:xfrm>
                    <a:prstGeom prst="ellipse">
                      <a:avLst/>
                    </a:prstGeom>
                    <a:solidFill>
                      <a:schemeClr val="bg2"/>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19"/>
                    <p:cNvSpPr>
                      <a:spLocks noEditPoints="1"/>
                    </p:cNvSpPr>
                    <p:nvPr/>
                  </p:nvSpPr>
                  <p:spPr bwMode="auto">
                    <a:xfrm>
                      <a:off x="6555617" y="5246261"/>
                      <a:ext cx="491712" cy="540282"/>
                    </a:xfrm>
                    <a:custGeom>
                      <a:avLst/>
                      <a:gdLst>
                        <a:gd name="T0" fmla="*/ 0 w 2090"/>
                        <a:gd name="T1" fmla="*/ 1152 h 2302"/>
                        <a:gd name="T2" fmla="*/ 1045 w 2090"/>
                        <a:gd name="T3" fmla="*/ 17 h 2302"/>
                        <a:gd name="T4" fmla="*/ 1309 w 2090"/>
                        <a:gd name="T5" fmla="*/ 176 h 2302"/>
                        <a:gd name="T6" fmla="*/ 1064 w 2090"/>
                        <a:gd name="T7" fmla="*/ 364 h 2302"/>
                        <a:gd name="T8" fmla="*/ 1045 w 2090"/>
                        <a:gd name="T9" fmla="*/ 264 h 2302"/>
                        <a:gd name="T10" fmla="*/ 1045 w 2090"/>
                        <a:gd name="T11" fmla="*/ 2041 h 2302"/>
                        <a:gd name="T12" fmla="*/ 1026 w 2090"/>
                        <a:gd name="T13" fmla="*/ 1941 h 2302"/>
                        <a:gd name="T14" fmla="*/ 781 w 2090"/>
                        <a:gd name="T15" fmla="*/ 2129 h 2302"/>
                        <a:gd name="T16" fmla="*/ 1045 w 2090"/>
                        <a:gd name="T17" fmla="*/ 2288 h 2302"/>
                        <a:gd name="T18" fmla="*/ 2090 w 2090"/>
                        <a:gd name="T19" fmla="*/ 1152 h 2302"/>
                        <a:gd name="T20" fmla="*/ 1045 w 2090"/>
                        <a:gd name="T21" fmla="*/ 2041 h 2302"/>
                        <a:gd name="T22" fmla="*/ 607 w 2090"/>
                        <a:gd name="T23" fmla="*/ 855 h 2302"/>
                        <a:gd name="T24" fmla="*/ 550 w 2090"/>
                        <a:gd name="T25" fmla="*/ 719 h 2302"/>
                        <a:gd name="T26" fmla="*/ 688 w 2090"/>
                        <a:gd name="T27" fmla="*/ 659 h 2302"/>
                        <a:gd name="T28" fmla="*/ 945 w 2090"/>
                        <a:gd name="T29" fmla="*/ 633 h 2302"/>
                        <a:gd name="T30" fmla="*/ 1000 w 2090"/>
                        <a:gd name="T31" fmla="*/ 498 h 2302"/>
                        <a:gd name="T32" fmla="*/ 1140 w 2090"/>
                        <a:gd name="T33" fmla="*/ 552 h 2302"/>
                        <a:gd name="T34" fmla="*/ 1338 w 2090"/>
                        <a:gd name="T35" fmla="*/ 717 h 2302"/>
                        <a:gd name="T36" fmla="*/ 1474 w 2090"/>
                        <a:gd name="T37" fmla="*/ 657 h 2302"/>
                        <a:gd name="T38" fmla="*/ 1533 w 2090"/>
                        <a:gd name="T39" fmla="*/ 795 h 2302"/>
                        <a:gd name="T40" fmla="*/ 1555 w 2090"/>
                        <a:gd name="T41" fmla="*/ 1052 h 2302"/>
                        <a:gd name="T42" fmla="*/ 1693 w 2090"/>
                        <a:gd name="T43" fmla="*/ 1107 h 2302"/>
                        <a:gd name="T44" fmla="*/ 1638 w 2090"/>
                        <a:gd name="T45" fmla="*/ 1248 h 2302"/>
                        <a:gd name="T46" fmla="*/ 1474 w 2090"/>
                        <a:gd name="T47" fmla="*/ 1445 h 2302"/>
                        <a:gd name="T48" fmla="*/ 1533 w 2090"/>
                        <a:gd name="T49" fmla="*/ 1583 h 2302"/>
                        <a:gd name="T50" fmla="*/ 1395 w 2090"/>
                        <a:gd name="T51" fmla="*/ 1643 h 2302"/>
                        <a:gd name="T52" fmla="*/ 1138 w 2090"/>
                        <a:gd name="T53" fmla="*/ 1667 h 2302"/>
                        <a:gd name="T54" fmla="*/ 1083 w 2090"/>
                        <a:gd name="T55" fmla="*/ 1805 h 2302"/>
                        <a:gd name="T56" fmla="*/ 943 w 2090"/>
                        <a:gd name="T57" fmla="*/ 1750 h 2302"/>
                        <a:gd name="T58" fmla="*/ 745 w 2090"/>
                        <a:gd name="T59" fmla="*/ 1586 h 2302"/>
                        <a:gd name="T60" fmla="*/ 607 w 2090"/>
                        <a:gd name="T61" fmla="*/ 1645 h 2302"/>
                        <a:gd name="T62" fmla="*/ 547 w 2090"/>
                        <a:gd name="T63" fmla="*/ 1507 h 2302"/>
                        <a:gd name="T64" fmla="*/ 521 w 2090"/>
                        <a:gd name="T65" fmla="*/ 1250 h 2302"/>
                        <a:gd name="T66" fmla="*/ 385 w 2090"/>
                        <a:gd name="T67" fmla="*/ 1195 h 2302"/>
                        <a:gd name="T68" fmla="*/ 440 w 2090"/>
                        <a:gd name="T69" fmla="*/ 1055 h 2302"/>
                        <a:gd name="T70" fmla="*/ 1126 w 2090"/>
                        <a:gd name="T71" fmla="*/ 1231 h 2302"/>
                        <a:gd name="T72" fmla="*/ 957 w 2090"/>
                        <a:gd name="T73" fmla="*/ 1062 h 2302"/>
                        <a:gd name="T74" fmla="*/ 1126 w 2090"/>
                        <a:gd name="T75" fmla="*/ 1231 h 2302"/>
                        <a:gd name="T76" fmla="*/ 1290 w 2090"/>
                        <a:gd name="T77" fmla="*/ 1145 h 2302"/>
                        <a:gd name="T78" fmla="*/ 1045 w 2090"/>
                        <a:gd name="T79" fmla="*/ 1395 h 2302"/>
                        <a:gd name="T80" fmla="*/ 1297 w 2090"/>
                        <a:gd name="T81" fmla="*/ 1402 h 2302"/>
                        <a:gd name="T82" fmla="*/ 845 w 2090"/>
                        <a:gd name="T83" fmla="*/ 859 h 2302"/>
                        <a:gd name="T84" fmla="*/ 1216 w 2090"/>
                        <a:gd name="T85" fmla="*/ 971 h 2302"/>
                        <a:gd name="T86" fmla="*/ 1359 w 2090"/>
                        <a:gd name="T87" fmla="*/ 993 h 2302"/>
                        <a:gd name="T88" fmla="*/ 845 w 2090"/>
                        <a:gd name="T89" fmla="*/ 859 h 2302"/>
                        <a:gd name="T90" fmla="*/ 888 w 2090"/>
                        <a:gd name="T91" fmla="*/ 1469 h 2302"/>
                        <a:gd name="T92" fmla="*/ 864 w 2090"/>
                        <a:gd name="T93" fmla="*/ 1324 h 2302"/>
                        <a:gd name="T94" fmla="*/ 752 w 2090"/>
                        <a:gd name="T95" fmla="*/ 95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90" h="2302">
                          <a:moveTo>
                            <a:pt x="157" y="1152"/>
                          </a:moveTo>
                          <a:cubicBezTo>
                            <a:pt x="0" y="1152"/>
                            <a:pt x="0" y="1152"/>
                            <a:pt x="0" y="1152"/>
                          </a:cubicBezTo>
                          <a:cubicBezTo>
                            <a:pt x="0" y="576"/>
                            <a:pt x="469" y="107"/>
                            <a:pt x="1045" y="107"/>
                          </a:cubicBezTo>
                          <a:cubicBezTo>
                            <a:pt x="1045" y="17"/>
                            <a:pt x="1045" y="17"/>
                            <a:pt x="1045" y="17"/>
                          </a:cubicBezTo>
                          <a:cubicBezTo>
                            <a:pt x="1045" y="7"/>
                            <a:pt x="1057" y="0"/>
                            <a:pt x="1064" y="7"/>
                          </a:cubicBezTo>
                          <a:cubicBezTo>
                            <a:pt x="1309" y="176"/>
                            <a:pt x="1309" y="176"/>
                            <a:pt x="1309" y="176"/>
                          </a:cubicBezTo>
                          <a:cubicBezTo>
                            <a:pt x="1316" y="181"/>
                            <a:pt x="1316" y="190"/>
                            <a:pt x="1309" y="195"/>
                          </a:cubicBezTo>
                          <a:cubicBezTo>
                            <a:pt x="1064" y="364"/>
                            <a:pt x="1064" y="364"/>
                            <a:pt x="1064" y="364"/>
                          </a:cubicBezTo>
                          <a:cubicBezTo>
                            <a:pt x="1057" y="369"/>
                            <a:pt x="1045" y="364"/>
                            <a:pt x="1045" y="355"/>
                          </a:cubicBezTo>
                          <a:cubicBezTo>
                            <a:pt x="1045" y="264"/>
                            <a:pt x="1045" y="264"/>
                            <a:pt x="1045" y="264"/>
                          </a:cubicBezTo>
                          <a:cubicBezTo>
                            <a:pt x="554" y="264"/>
                            <a:pt x="157" y="662"/>
                            <a:pt x="157" y="1152"/>
                          </a:cubicBezTo>
                          <a:close/>
                          <a:moveTo>
                            <a:pt x="1045" y="2041"/>
                          </a:moveTo>
                          <a:cubicBezTo>
                            <a:pt x="1045" y="1950"/>
                            <a:pt x="1045" y="1950"/>
                            <a:pt x="1045" y="1950"/>
                          </a:cubicBezTo>
                          <a:cubicBezTo>
                            <a:pt x="1045" y="1941"/>
                            <a:pt x="1033" y="1933"/>
                            <a:pt x="1026" y="1941"/>
                          </a:cubicBezTo>
                          <a:cubicBezTo>
                            <a:pt x="781" y="2110"/>
                            <a:pt x="781" y="2110"/>
                            <a:pt x="781" y="2110"/>
                          </a:cubicBezTo>
                          <a:cubicBezTo>
                            <a:pt x="774" y="2114"/>
                            <a:pt x="774" y="2124"/>
                            <a:pt x="781" y="2129"/>
                          </a:cubicBezTo>
                          <a:cubicBezTo>
                            <a:pt x="1026" y="2298"/>
                            <a:pt x="1026" y="2298"/>
                            <a:pt x="1026" y="2298"/>
                          </a:cubicBezTo>
                          <a:cubicBezTo>
                            <a:pt x="1033" y="2302"/>
                            <a:pt x="1045" y="2298"/>
                            <a:pt x="1045" y="2288"/>
                          </a:cubicBezTo>
                          <a:cubicBezTo>
                            <a:pt x="1045" y="2198"/>
                            <a:pt x="1045" y="2198"/>
                            <a:pt x="1045" y="2198"/>
                          </a:cubicBezTo>
                          <a:cubicBezTo>
                            <a:pt x="1621" y="2198"/>
                            <a:pt x="2090" y="1729"/>
                            <a:pt x="2090" y="1152"/>
                          </a:cubicBezTo>
                          <a:cubicBezTo>
                            <a:pt x="1936" y="1152"/>
                            <a:pt x="1936" y="1152"/>
                            <a:pt x="1936" y="1152"/>
                          </a:cubicBezTo>
                          <a:cubicBezTo>
                            <a:pt x="1933" y="1643"/>
                            <a:pt x="1536" y="2041"/>
                            <a:pt x="1045" y="2041"/>
                          </a:cubicBezTo>
                          <a:close/>
                          <a:moveTo>
                            <a:pt x="526" y="1055"/>
                          </a:moveTo>
                          <a:cubicBezTo>
                            <a:pt x="538" y="986"/>
                            <a:pt x="566" y="917"/>
                            <a:pt x="607" y="855"/>
                          </a:cubicBezTo>
                          <a:cubicBezTo>
                            <a:pt x="550" y="798"/>
                            <a:pt x="550" y="798"/>
                            <a:pt x="550" y="798"/>
                          </a:cubicBezTo>
                          <a:cubicBezTo>
                            <a:pt x="528" y="776"/>
                            <a:pt x="528" y="740"/>
                            <a:pt x="550" y="719"/>
                          </a:cubicBezTo>
                          <a:cubicBezTo>
                            <a:pt x="609" y="659"/>
                            <a:pt x="609" y="659"/>
                            <a:pt x="609" y="659"/>
                          </a:cubicBezTo>
                          <a:cubicBezTo>
                            <a:pt x="631" y="638"/>
                            <a:pt x="666" y="638"/>
                            <a:pt x="688" y="659"/>
                          </a:cubicBezTo>
                          <a:cubicBezTo>
                            <a:pt x="745" y="717"/>
                            <a:pt x="745" y="717"/>
                            <a:pt x="745" y="717"/>
                          </a:cubicBezTo>
                          <a:cubicBezTo>
                            <a:pt x="807" y="674"/>
                            <a:pt x="874" y="648"/>
                            <a:pt x="945" y="633"/>
                          </a:cubicBezTo>
                          <a:cubicBezTo>
                            <a:pt x="945" y="552"/>
                            <a:pt x="945" y="552"/>
                            <a:pt x="945" y="552"/>
                          </a:cubicBezTo>
                          <a:cubicBezTo>
                            <a:pt x="945" y="521"/>
                            <a:pt x="969" y="498"/>
                            <a:pt x="1000" y="498"/>
                          </a:cubicBezTo>
                          <a:cubicBezTo>
                            <a:pt x="1085" y="498"/>
                            <a:pt x="1085" y="498"/>
                            <a:pt x="1085" y="498"/>
                          </a:cubicBezTo>
                          <a:cubicBezTo>
                            <a:pt x="1116" y="498"/>
                            <a:pt x="1140" y="521"/>
                            <a:pt x="1140" y="552"/>
                          </a:cubicBezTo>
                          <a:cubicBezTo>
                            <a:pt x="1140" y="633"/>
                            <a:pt x="1140" y="633"/>
                            <a:pt x="1140" y="633"/>
                          </a:cubicBezTo>
                          <a:cubicBezTo>
                            <a:pt x="1209" y="648"/>
                            <a:pt x="1278" y="674"/>
                            <a:pt x="1338" y="717"/>
                          </a:cubicBezTo>
                          <a:cubicBezTo>
                            <a:pt x="1395" y="657"/>
                            <a:pt x="1395" y="657"/>
                            <a:pt x="1395" y="657"/>
                          </a:cubicBezTo>
                          <a:cubicBezTo>
                            <a:pt x="1416" y="636"/>
                            <a:pt x="1452" y="636"/>
                            <a:pt x="1474" y="657"/>
                          </a:cubicBezTo>
                          <a:cubicBezTo>
                            <a:pt x="1533" y="717"/>
                            <a:pt x="1533" y="717"/>
                            <a:pt x="1533" y="717"/>
                          </a:cubicBezTo>
                          <a:cubicBezTo>
                            <a:pt x="1555" y="738"/>
                            <a:pt x="1555" y="774"/>
                            <a:pt x="1533" y="795"/>
                          </a:cubicBezTo>
                          <a:cubicBezTo>
                            <a:pt x="1474" y="855"/>
                            <a:pt x="1474" y="855"/>
                            <a:pt x="1474" y="855"/>
                          </a:cubicBezTo>
                          <a:cubicBezTo>
                            <a:pt x="1514" y="917"/>
                            <a:pt x="1543" y="983"/>
                            <a:pt x="1555" y="1052"/>
                          </a:cubicBezTo>
                          <a:cubicBezTo>
                            <a:pt x="1638" y="1052"/>
                            <a:pt x="1638" y="1052"/>
                            <a:pt x="1638" y="1052"/>
                          </a:cubicBezTo>
                          <a:cubicBezTo>
                            <a:pt x="1669" y="1052"/>
                            <a:pt x="1693" y="1076"/>
                            <a:pt x="1693" y="1107"/>
                          </a:cubicBezTo>
                          <a:cubicBezTo>
                            <a:pt x="1693" y="1193"/>
                            <a:pt x="1693" y="1193"/>
                            <a:pt x="1693" y="1193"/>
                          </a:cubicBezTo>
                          <a:cubicBezTo>
                            <a:pt x="1693" y="1224"/>
                            <a:pt x="1669" y="1248"/>
                            <a:pt x="1638" y="1248"/>
                          </a:cubicBezTo>
                          <a:cubicBezTo>
                            <a:pt x="1555" y="1248"/>
                            <a:pt x="1555" y="1248"/>
                            <a:pt x="1555" y="1248"/>
                          </a:cubicBezTo>
                          <a:cubicBezTo>
                            <a:pt x="1540" y="1317"/>
                            <a:pt x="1514" y="1383"/>
                            <a:pt x="1474" y="1445"/>
                          </a:cubicBezTo>
                          <a:cubicBezTo>
                            <a:pt x="1533" y="1505"/>
                            <a:pt x="1533" y="1505"/>
                            <a:pt x="1533" y="1505"/>
                          </a:cubicBezTo>
                          <a:cubicBezTo>
                            <a:pt x="1555" y="1526"/>
                            <a:pt x="1555" y="1562"/>
                            <a:pt x="1533" y="1583"/>
                          </a:cubicBezTo>
                          <a:cubicBezTo>
                            <a:pt x="1474" y="1643"/>
                            <a:pt x="1474" y="1643"/>
                            <a:pt x="1474" y="1643"/>
                          </a:cubicBezTo>
                          <a:cubicBezTo>
                            <a:pt x="1452" y="1664"/>
                            <a:pt x="1416" y="1664"/>
                            <a:pt x="1395" y="1643"/>
                          </a:cubicBezTo>
                          <a:cubicBezTo>
                            <a:pt x="1335" y="1583"/>
                            <a:pt x="1335" y="1583"/>
                            <a:pt x="1335" y="1583"/>
                          </a:cubicBezTo>
                          <a:cubicBezTo>
                            <a:pt x="1276" y="1624"/>
                            <a:pt x="1207" y="1652"/>
                            <a:pt x="1138" y="1667"/>
                          </a:cubicBezTo>
                          <a:cubicBezTo>
                            <a:pt x="1138" y="1750"/>
                            <a:pt x="1138" y="1750"/>
                            <a:pt x="1138" y="1750"/>
                          </a:cubicBezTo>
                          <a:cubicBezTo>
                            <a:pt x="1138" y="1781"/>
                            <a:pt x="1114" y="1805"/>
                            <a:pt x="1083" y="1805"/>
                          </a:cubicBezTo>
                          <a:cubicBezTo>
                            <a:pt x="997" y="1805"/>
                            <a:pt x="997" y="1805"/>
                            <a:pt x="997" y="1805"/>
                          </a:cubicBezTo>
                          <a:cubicBezTo>
                            <a:pt x="966" y="1805"/>
                            <a:pt x="943" y="1781"/>
                            <a:pt x="943" y="1750"/>
                          </a:cubicBezTo>
                          <a:cubicBezTo>
                            <a:pt x="943" y="1667"/>
                            <a:pt x="943" y="1667"/>
                            <a:pt x="943" y="1667"/>
                          </a:cubicBezTo>
                          <a:cubicBezTo>
                            <a:pt x="874" y="1655"/>
                            <a:pt x="805" y="1626"/>
                            <a:pt x="745" y="1586"/>
                          </a:cubicBezTo>
                          <a:cubicBezTo>
                            <a:pt x="685" y="1645"/>
                            <a:pt x="685" y="1645"/>
                            <a:pt x="685" y="1645"/>
                          </a:cubicBezTo>
                          <a:cubicBezTo>
                            <a:pt x="664" y="1667"/>
                            <a:pt x="628" y="1667"/>
                            <a:pt x="607" y="1645"/>
                          </a:cubicBezTo>
                          <a:cubicBezTo>
                            <a:pt x="547" y="1586"/>
                            <a:pt x="547" y="1586"/>
                            <a:pt x="547" y="1586"/>
                          </a:cubicBezTo>
                          <a:cubicBezTo>
                            <a:pt x="526" y="1564"/>
                            <a:pt x="526" y="1529"/>
                            <a:pt x="547" y="1507"/>
                          </a:cubicBezTo>
                          <a:cubicBezTo>
                            <a:pt x="604" y="1448"/>
                            <a:pt x="604" y="1448"/>
                            <a:pt x="604" y="1448"/>
                          </a:cubicBezTo>
                          <a:cubicBezTo>
                            <a:pt x="562" y="1386"/>
                            <a:pt x="535" y="1319"/>
                            <a:pt x="521" y="1250"/>
                          </a:cubicBezTo>
                          <a:cubicBezTo>
                            <a:pt x="440" y="1250"/>
                            <a:pt x="440" y="1250"/>
                            <a:pt x="440" y="1250"/>
                          </a:cubicBezTo>
                          <a:cubicBezTo>
                            <a:pt x="409" y="1250"/>
                            <a:pt x="385" y="1226"/>
                            <a:pt x="385" y="1195"/>
                          </a:cubicBezTo>
                          <a:cubicBezTo>
                            <a:pt x="385" y="1109"/>
                            <a:pt x="385" y="1109"/>
                            <a:pt x="385" y="1109"/>
                          </a:cubicBezTo>
                          <a:cubicBezTo>
                            <a:pt x="385" y="1079"/>
                            <a:pt x="409" y="1055"/>
                            <a:pt x="440" y="1055"/>
                          </a:cubicBezTo>
                          <a:lnTo>
                            <a:pt x="526" y="1055"/>
                          </a:lnTo>
                          <a:close/>
                          <a:moveTo>
                            <a:pt x="1126" y="1231"/>
                          </a:moveTo>
                          <a:cubicBezTo>
                            <a:pt x="1174" y="1183"/>
                            <a:pt x="1171" y="1109"/>
                            <a:pt x="1126" y="1062"/>
                          </a:cubicBezTo>
                          <a:cubicBezTo>
                            <a:pt x="1078" y="1014"/>
                            <a:pt x="1005" y="1017"/>
                            <a:pt x="957" y="1062"/>
                          </a:cubicBezTo>
                          <a:cubicBezTo>
                            <a:pt x="909" y="1109"/>
                            <a:pt x="912" y="1183"/>
                            <a:pt x="957" y="1231"/>
                          </a:cubicBezTo>
                          <a:cubicBezTo>
                            <a:pt x="1005" y="1279"/>
                            <a:pt x="1078" y="1279"/>
                            <a:pt x="1126" y="1231"/>
                          </a:cubicBezTo>
                          <a:close/>
                          <a:moveTo>
                            <a:pt x="1397" y="1117"/>
                          </a:moveTo>
                          <a:cubicBezTo>
                            <a:pt x="1290" y="1145"/>
                            <a:pt x="1290" y="1145"/>
                            <a:pt x="1290" y="1145"/>
                          </a:cubicBezTo>
                          <a:cubicBezTo>
                            <a:pt x="1290" y="1210"/>
                            <a:pt x="1266" y="1271"/>
                            <a:pt x="1219" y="1321"/>
                          </a:cubicBezTo>
                          <a:cubicBezTo>
                            <a:pt x="1171" y="1369"/>
                            <a:pt x="1107" y="1393"/>
                            <a:pt x="1045" y="1395"/>
                          </a:cubicBezTo>
                          <a:cubicBezTo>
                            <a:pt x="1016" y="1505"/>
                            <a:pt x="1016" y="1505"/>
                            <a:pt x="1016" y="1505"/>
                          </a:cubicBezTo>
                          <a:cubicBezTo>
                            <a:pt x="1116" y="1514"/>
                            <a:pt x="1221" y="1479"/>
                            <a:pt x="1297" y="1402"/>
                          </a:cubicBezTo>
                          <a:cubicBezTo>
                            <a:pt x="1374" y="1324"/>
                            <a:pt x="1407" y="1219"/>
                            <a:pt x="1397" y="1117"/>
                          </a:cubicBezTo>
                          <a:close/>
                          <a:moveTo>
                            <a:pt x="845" y="859"/>
                          </a:moveTo>
                          <a:cubicBezTo>
                            <a:pt x="916" y="931"/>
                            <a:pt x="916" y="931"/>
                            <a:pt x="916" y="931"/>
                          </a:cubicBezTo>
                          <a:cubicBezTo>
                            <a:pt x="1012" y="876"/>
                            <a:pt x="1135" y="890"/>
                            <a:pt x="1216" y="971"/>
                          </a:cubicBezTo>
                          <a:cubicBezTo>
                            <a:pt x="1231" y="986"/>
                            <a:pt x="1245" y="1002"/>
                            <a:pt x="1255" y="1021"/>
                          </a:cubicBezTo>
                          <a:cubicBezTo>
                            <a:pt x="1359" y="993"/>
                            <a:pt x="1359" y="993"/>
                            <a:pt x="1359" y="993"/>
                          </a:cubicBezTo>
                          <a:cubicBezTo>
                            <a:pt x="1343" y="959"/>
                            <a:pt x="1321" y="929"/>
                            <a:pt x="1293" y="902"/>
                          </a:cubicBezTo>
                          <a:cubicBezTo>
                            <a:pt x="1171" y="779"/>
                            <a:pt x="983" y="767"/>
                            <a:pt x="845" y="859"/>
                          </a:cubicBezTo>
                          <a:close/>
                          <a:moveTo>
                            <a:pt x="795" y="1402"/>
                          </a:moveTo>
                          <a:cubicBezTo>
                            <a:pt x="824" y="1431"/>
                            <a:pt x="855" y="1452"/>
                            <a:pt x="888" y="1469"/>
                          </a:cubicBezTo>
                          <a:cubicBezTo>
                            <a:pt x="916" y="1362"/>
                            <a:pt x="916" y="1362"/>
                            <a:pt x="916" y="1362"/>
                          </a:cubicBezTo>
                          <a:cubicBezTo>
                            <a:pt x="897" y="1352"/>
                            <a:pt x="881" y="1338"/>
                            <a:pt x="864" y="1324"/>
                          </a:cubicBezTo>
                          <a:cubicBezTo>
                            <a:pt x="783" y="1243"/>
                            <a:pt x="769" y="1119"/>
                            <a:pt x="824" y="1024"/>
                          </a:cubicBezTo>
                          <a:cubicBezTo>
                            <a:pt x="752" y="952"/>
                            <a:pt x="752" y="952"/>
                            <a:pt x="752" y="952"/>
                          </a:cubicBezTo>
                          <a:cubicBezTo>
                            <a:pt x="659" y="1090"/>
                            <a:pt x="671" y="1281"/>
                            <a:pt x="795" y="1402"/>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45" name="Group 44">
                    <a:extLst>
                      <a:ext uri="{FF2B5EF4-FFF2-40B4-BE49-F238E27FC236}">
                        <a16:creationId xmlns:a16="http://schemas.microsoft.com/office/drawing/2014/main" id="{D46164FE-015B-4F1E-9F4C-F473E1198E8F}"/>
                      </a:ext>
                    </a:extLst>
                  </p:cNvPr>
                  <p:cNvGrpSpPr/>
                  <p:nvPr/>
                </p:nvGrpSpPr>
                <p:grpSpPr>
                  <a:xfrm>
                    <a:off x="4780128" y="1483628"/>
                    <a:ext cx="1094264" cy="1094268"/>
                    <a:chOff x="4978997" y="1843317"/>
                    <a:chExt cx="932243" cy="932248"/>
                  </a:xfrm>
                </p:grpSpPr>
                <p:sp>
                  <p:nvSpPr>
                    <p:cNvPr id="29" name="Oval 28"/>
                    <p:cNvSpPr/>
                    <p:nvPr/>
                  </p:nvSpPr>
                  <p:spPr>
                    <a:xfrm>
                      <a:off x="4978997" y="1843317"/>
                      <a:ext cx="932243" cy="932248"/>
                    </a:xfrm>
                    <a:prstGeom prst="ellipse">
                      <a:avLst/>
                    </a:prstGeom>
                    <a:solidFill>
                      <a:schemeClr val="bg2"/>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6" name="Group 22"/>
                    <p:cNvGrpSpPr>
                      <a:grpSpLocks noChangeAspect="1"/>
                    </p:cNvGrpSpPr>
                    <p:nvPr/>
                  </p:nvGrpSpPr>
                  <p:grpSpPr bwMode="auto">
                    <a:xfrm>
                      <a:off x="5248721" y="2084692"/>
                      <a:ext cx="392804" cy="449494"/>
                      <a:chOff x="1500" y="-521"/>
                      <a:chExt cx="4684" cy="5360"/>
                    </a:xfrm>
                    <a:solidFill>
                      <a:schemeClr val="accent1"/>
                    </a:solidFill>
                  </p:grpSpPr>
                  <p:sp>
                    <p:nvSpPr>
                      <p:cNvPr id="40" name="Freeform 23"/>
                      <p:cNvSpPr>
                        <a:spLocks noEditPoints="1"/>
                      </p:cNvSpPr>
                      <p:nvPr/>
                    </p:nvSpPr>
                    <p:spPr bwMode="auto">
                      <a:xfrm>
                        <a:off x="1500" y="-521"/>
                        <a:ext cx="4684" cy="5360"/>
                      </a:xfrm>
                      <a:custGeom>
                        <a:avLst/>
                        <a:gdLst>
                          <a:gd name="T0" fmla="*/ 1046 w 2062"/>
                          <a:gd name="T1" fmla="*/ 2132 h 2365"/>
                          <a:gd name="T2" fmla="*/ 1031 w 2062"/>
                          <a:gd name="T3" fmla="*/ 2135 h 2365"/>
                          <a:gd name="T4" fmla="*/ 1016 w 2062"/>
                          <a:gd name="T5" fmla="*/ 2132 h 2365"/>
                          <a:gd name="T6" fmla="*/ 222 w 2062"/>
                          <a:gd name="T7" fmla="*/ 576 h 2365"/>
                          <a:gd name="T8" fmla="*/ 257 w 2062"/>
                          <a:gd name="T9" fmla="*/ 543 h 2365"/>
                          <a:gd name="T10" fmla="*/ 1006 w 2062"/>
                          <a:gd name="T11" fmla="*/ 231 h 2365"/>
                          <a:gd name="T12" fmla="*/ 1056 w 2062"/>
                          <a:gd name="T13" fmla="*/ 231 h 2365"/>
                          <a:gd name="T14" fmla="*/ 1805 w 2062"/>
                          <a:gd name="T15" fmla="*/ 543 h 2365"/>
                          <a:gd name="T16" fmla="*/ 1839 w 2062"/>
                          <a:gd name="T17" fmla="*/ 576 h 2365"/>
                          <a:gd name="T18" fmla="*/ 1046 w 2062"/>
                          <a:gd name="T19" fmla="*/ 2132 h 2365"/>
                          <a:gd name="T20" fmla="*/ 2027 w 2062"/>
                          <a:gd name="T21" fmla="*/ 416 h 2365"/>
                          <a:gd name="T22" fmla="*/ 1031 w 2062"/>
                          <a:gd name="T23" fmla="*/ 0 h 2365"/>
                          <a:gd name="T24" fmla="*/ 34 w 2062"/>
                          <a:gd name="T25" fmla="*/ 416 h 2365"/>
                          <a:gd name="T26" fmla="*/ 82 w 2062"/>
                          <a:gd name="T27" fmla="*/ 1183 h 2365"/>
                          <a:gd name="T28" fmla="*/ 1031 w 2062"/>
                          <a:gd name="T29" fmla="*/ 2365 h 2365"/>
                          <a:gd name="T30" fmla="*/ 1980 w 2062"/>
                          <a:gd name="T31" fmla="*/ 1183 h 2365"/>
                          <a:gd name="T32" fmla="*/ 2027 w 2062"/>
                          <a:gd name="T33" fmla="*/ 416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2365">
                            <a:moveTo>
                              <a:pt x="1046" y="2132"/>
                            </a:moveTo>
                            <a:cubicBezTo>
                              <a:pt x="1041" y="2134"/>
                              <a:pt x="1036" y="2135"/>
                              <a:pt x="1031" y="2135"/>
                            </a:cubicBezTo>
                            <a:cubicBezTo>
                              <a:pt x="1026" y="2135"/>
                              <a:pt x="1020" y="2134"/>
                              <a:pt x="1016" y="2132"/>
                            </a:cubicBezTo>
                            <a:cubicBezTo>
                              <a:pt x="60" y="1718"/>
                              <a:pt x="220" y="587"/>
                              <a:pt x="222" y="576"/>
                            </a:cubicBezTo>
                            <a:cubicBezTo>
                              <a:pt x="225" y="558"/>
                              <a:pt x="239" y="545"/>
                              <a:pt x="257" y="543"/>
                            </a:cubicBezTo>
                            <a:cubicBezTo>
                              <a:pt x="687" y="507"/>
                              <a:pt x="1002" y="234"/>
                              <a:pt x="1006" y="231"/>
                            </a:cubicBezTo>
                            <a:cubicBezTo>
                              <a:pt x="1020" y="219"/>
                              <a:pt x="1042" y="219"/>
                              <a:pt x="1056" y="231"/>
                            </a:cubicBezTo>
                            <a:cubicBezTo>
                              <a:pt x="1059" y="234"/>
                              <a:pt x="1375" y="507"/>
                              <a:pt x="1805" y="543"/>
                            </a:cubicBezTo>
                            <a:cubicBezTo>
                              <a:pt x="1822" y="545"/>
                              <a:pt x="1837" y="558"/>
                              <a:pt x="1839" y="576"/>
                            </a:cubicBezTo>
                            <a:cubicBezTo>
                              <a:pt x="1841" y="587"/>
                              <a:pt x="2002" y="1718"/>
                              <a:pt x="1046" y="2132"/>
                            </a:cubicBezTo>
                            <a:moveTo>
                              <a:pt x="2027" y="416"/>
                            </a:moveTo>
                            <a:cubicBezTo>
                              <a:pt x="1512" y="362"/>
                              <a:pt x="1131" y="81"/>
                              <a:pt x="1031" y="0"/>
                            </a:cubicBezTo>
                            <a:cubicBezTo>
                              <a:pt x="931" y="81"/>
                              <a:pt x="549" y="362"/>
                              <a:pt x="34" y="416"/>
                            </a:cubicBezTo>
                            <a:cubicBezTo>
                              <a:pt x="24" y="511"/>
                              <a:pt x="0" y="826"/>
                              <a:pt x="82" y="1183"/>
                            </a:cubicBezTo>
                            <a:cubicBezTo>
                              <a:pt x="212" y="1746"/>
                              <a:pt x="531" y="2143"/>
                              <a:pt x="1031" y="2365"/>
                            </a:cubicBezTo>
                            <a:cubicBezTo>
                              <a:pt x="1531" y="2143"/>
                              <a:pt x="1850" y="1746"/>
                              <a:pt x="1980" y="1183"/>
                            </a:cubicBezTo>
                            <a:cubicBezTo>
                              <a:pt x="2062" y="826"/>
                              <a:pt x="2038" y="511"/>
                              <a:pt x="2027" y="41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42" name="Freeform 24"/>
                      <p:cNvSpPr>
                        <a:spLocks/>
                      </p:cNvSpPr>
                      <p:nvPr/>
                    </p:nvSpPr>
                    <p:spPr bwMode="auto">
                      <a:xfrm>
                        <a:off x="2965" y="1476"/>
                        <a:ext cx="1768" cy="1269"/>
                      </a:xfrm>
                      <a:custGeom>
                        <a:avLst/>
                        <a:gdLst>
                          <a:gd name="T0" fmla="*/ 643 w 778"/>
                          <a:gd name="T1" fmla="*/ 31 h 560"/>
                          <a:gd name="T2" fmla="*/ 331 w 778"/>
                          <a:gd name="T3" fmla="*/ 337 h 560"/>
                          <a:gd name="T4" fmla="*/ 277 w 778"/>
                          <a:gd name="T5" fmla="*/ 337 h 560"/>
                          <a:gd name="T6" fmla="*/ 143 w 778"/>
                          <a:gd name="T7" fmla="*/ 207 h 560"/>
                          <a:gd name="T8" fmla="*/ 88 w 778"/>
                          <a:gd name="T9" fmla="*/ 184 h 560"/>
                          <a:gd name="T10" fmla="*/ 31 w 778"/>
                          <a:gd name="T11" fmla="*/ 208 h 560"/>
                          <a:gd name="T12" fmla="*/ 33 w 778"/>
                          <a:gd name="T13" fmla="*/ 321 h 560"/>
                          <a:gd name="T14" fmla="*/ 249 w 778"/>
                          <a:gd name="T15" fmla="*/ 531 h 560"/>
                          <a:gd name="T16" fmla="*/ 360 w 778"/>
                          <a:gd name="T17" fmla="*/ 531 h 560"/>
                          <a:gd name="T18" fmla="*/ 754 w 778"/>
                          <a:gd name="T19" fmla="*/ 144 h 560"/>
                          <a:gd name="T20" fmla="*/ 778 w 778"/>
                          <a:gd name="T21" fmla="*/ 88 h 560"/>
                          <a:gd name="T22" fmla="*/ 756 w 778"/>
                          <a:gd name="T23" fmla="*/ 32 h 560"/>
                          <a:gd name="T24" fmla="*/ 643 w 778"/>
                          <a:gd name="T25" fmla="*/ 31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8" h="560">
                            <a:moveTo>
                              <a:pt x="643" y="31"/>
                            </a:moveTo>
                            <a:cubicBezTo>
                              <a:pt x="331" y="337"/>
                              <a:pt x="331" y="337"/>
                              <a:pt x="331" y="337"/>
                            </a:cubicBezTo>
                            <a:cubicBezTo>
                              <a:pt x="316" y="351"/>
                              <a:pt x="292" y="351"/>
                              <a:pt x="277" y="337"/>
                            </a:cubicBezTo>
                            <a:cubicBezTo>
                              <a:pt x="143" y="207"/>
                              <a:pt x="143" y="207"/>
                              <a:pt x="143" y="207"/>
                            </a:cubicBezTo>
                            <a:cubicBezTo>
                              <a:pt x="128" y="192"/>
                              <a:pt x="108" y="184"/>
                              <a:pt x="88" y="184"/>
                            </a:cubicBezTo>
                            <a:cubicBezTo>
                              <a:pt x="67" y="184"/>
                              <a:pt x="47" y="192"/>
                              <a:pt x="31" y="208"/>
                            </a:cubicBezTo>
                            <a:cubicBezTo>
                              <a:pt x="0" y="240"/>
                              <a:pt x="1" y="290"/>
                              <a:pt x="33" y="321"/>
                            </a:cubicBezTo>
                            <a:cubicBezTo>
                              <a:pt x="249" y="531"/>
                              <a:pt x="249" y="531"/>
                              <a:pt x="249" y="531"/>
                            </a:cubicBezTo>
                            <a:cubicBezTo>
                              <a:pt x="279" y="560"/>
                              <a:pt x="330" y="560"/>
                              <a:pt x="360" y="531"/>
                            </a:cubicBezTo>
                            <a:cubicBezTo>
                              <a:pt x="754" y="144"/>
                              <a:pt x="754" y="144"/>
                              <a:pt x="754" y="144"/>
                            </a:cubicBezTo>
                            <a:cubicBezTo>
                              <a:pt x="770" y="129"/>
                              <a:pt x="778" y="109"/>
                              <a:pt x="778" y="88"/>
                            </a:cubicBezTo>
                            <a:cubicBezTo>
                              <a:pt x="778" y="67"/>
                              <a:pt x="770" y="47"/>
                              <a:pt x="756" y="32"/>
                            </a:cubicBezTo>
                            <a:cubicBezTo>
                              <a:pt x="725" y="0"/>
                              <a:pt x="674" y="0"/>
                              <a:pt x="643" y="3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44" name="Freeform 25"/>
                      <p:cNvSpPr>
                        <a:spLocks noEditPoints="1"/>
                      </p:cNvSpPr>
                      <p:nvPr/>
                    </p:nvSpPr>
                    <p:spPr bwMode="auto">
                      <a:xfrm>
                        <a:off x="2022" y="181"/>
                        <a:ext cx="3642" cy="3955"/>
                      </a:xfrm>
                      <a:custGeom>
                        <a:avLst/>
                        <a:gdLst>
                          <a:gd name="T0" fmla="*/ 1223 w 1603"/>
                          <a:gd name="T1" fmla="*/ 770 h 1745"/>
                          <a:gd name="T2" fmla="*/ 829 w 1603"/>
                          <a:gd name="T3" fmla="*/ 1156 h 1745"/>
                          <a:gd name="T4" fmla="*/ 719 w 1603"/>
                          <a:gd name="T5" fmla="*/ 1201 h 1745"/>
                          <a:gd name="T6" fmla="*/ 610 w 1603"/>
                          <a:gd name="T7" fmla="*/ 1157 h 1745"/>
                          <a:gd name="T8" fmla="*/ 394 w 1603"/>
                          <a:gd name="T9" fmla="*/ 947 h 1745"/>
                          <a:gd name="T10" fmla="*/ 391 w 1603"/>
                          <a:gd name="T11" fmla="*/ 726 h 1745"/>
                          <a:gd name="T12" fmla="*/ 612 w 1603"/>
                          <a:gd name="T13" fmla="*/ 723 h 1745"/>
                          <a:gd name="T14" fmla="*/ 719 w 1603"/>
                          <a:gd name="T15" fmla="*/ 827 h 1745"/>
                          <a:gd name="T16" fmla="*/ 1004 w 1603"/>
                          <a:gd name="T17" fmla="*/ 547 h 1745"/>
                          <a:gd name="T18" fmla="*/ 1225 w 1603"/>
                          <a:gd name="T19" fmla="*/ 549 h 1745"/>
                          <a:gd name="T20" fmla="*/ 1270 w 1603"/>
                          <a:gd name="T21" fmla="*/ 660 h 1745"/>
                          <a:gd name="T22" fmla="*/ 1223 w 1603"/>
                          <a:gd name="T23" fmla="*/ 770 h 1745"/>
                          <a:gd name="T24" fmla="*/ 801 w 1603"/>
                          <a:gd name="T25" fmla="*/ 0 h 1745"/>
                          <a:gd name="T26" fmla="*/ 65 w 1603"/>
                          <a:gd name="T27" fmla="*/ 307 h 1745"/>
                          <a:gd name="T28" fmla="*/ 801 w 1603"/>
                          <a:gd name="T29" fmla="*/ 1745 h 1745"/>
                          <a:gd name="T30" fmla="*/ 1537 w 1603"/>
                          <a:gd name="T31" fmla="*/ 307 h 1745"/>
                          <a:gd name="T32" fmla="*/ 801 w 1603"/>
                          <a:gd name="T33" fmla="*/ 0 h 1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3" h="1745">
                            <a:moveTo>
                              <a:pt x="1223" y="770"/>
                            </a:moveTo>
                            <a:cubicBezTo>
                              <a:pt x="829" y="1156"/>
                              <a:pt x="829" y="1156"/>
                              <a:pt x="829" y="1156"/>
                            </a:cubicBezTo>
                            <a:cubicBezTo>
                              <a:pt x="799" y="1185"/>
                              <a:pt x="760" y="1201"/>
                              <a:pt x="719" y="1201"/>
                            </a:cubicBezTo>
                            <a:cubicBezTo>
                              <a:pt x="678" y="1201"/>
                              <a:pt x="640" y="1185"/>
                              <a:pt x="610" y="1157"/>
                            </a:cubicBezTo>
                            <a:cubicBezTo>
                              <a:pt x="394" y="947"/>
                              <a:pt x="394" y="947"/>
                              <a:pt x="394" y="947"/>
                            </a:cubicBezTo>
                            <a:cubicBezTo>
                              <a:pt x="332" y="887"/>
                              <a:pt x="331" y="788"/>
                              <a:pt x="391" y="726"/>
                            </a:cubicBezTo>
                            <a:cubicBezTo>
                              <a:pt x="451" y="664"/>
                              <a:pt x="550" y="663"/>
                              <a:pt x="612" y="723"/>
                            </a:cubicBezTo>
                            <a:cubicBezTo>
                              <a:pt x="719" y="827"/>
                              <a:pt x="719" y="827"/>
                              <a:pt x="719" y="827"/>
                            </a:cubicBezTo>
                            <a:cubicBezTo>
                              <a:pt x="1004" y="547"/>
                              <a:pt x="1004" y="547"/>
                              <a:pt x="1004" y="547"/>
                            </a:cubicBezTo>
                            <a:cubicBezTo>
                              <a:pt x="1066" y="486"/>
                              <a:pt x="1165" y="487"/>
                              <a:pt x="1225" y="549"/>
                            </a:cubicBezTo>
                            <a:cubicBezTo>
                              <a:pt x="1255" y="579"/>
                              <a:pt x="1270" y="618"/>
                              <a:pt x="1270" y="660"/>
                            </a:cubicBezTo>
                            <a:cubicBezTo>
                              <a:pt x="1270" y="702"/>
                              <a:pt x="1253" y="741"/>
                              <a:pt x="1223" y="770"/>
                            </a:cubicBezTo>
                            <a:moveTo>
                              <a:pt x="801" y="0"/>
                            </a:moveTo>
                            <a:cubicBezTo>
                              <a:pt x="717" y="66"/>
                              <a:pt x="438" y="265"/>
                              <a:pt x="65" y="307"/>
                            </a:cubicBezTo>
                            <a:cubicBezTo>
                              <a:pt x="47" y="482"/>
                              <a:pt x="0" y="1386"/>
                              <a:pt x="801" y="1745"/>
                            </a:cubicBezTo>
                            <a:cubicBezTo>
                              <a:pt x="1603" y="1386"/>
                              <a:pt x="1554" y="481"/>
                              <a:pt x="1537" y="307"/>
                            </a:cubicBezTo>
                            <a:cubicBezTo>
                              <a:pt x="1163" y="265"/>
                              <a:pt x="884" y="66"/>
                              <a:pt x="80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grpSp>
              <p:grpSp>
                <p:nvGrpSpPr>
                  <p:cNvPr id="34" name="Group 33">
                    <a:extLst>
                      <a:ext uri="{FF2B5EF4-FFF2-40B4-BE49-F238E27FC236}">
                        <a16:creationId xmlns:a16="http://schemas.microsoft.com/office/drawing/2014/main" id="{DF06B05C-DE8E-406C-9543-2F4838F9F391}"/>
                      </a:ext>
                    </a:extLst>
                  </p:cNvPr>
                  <p:cNvGrpSpPr/>
                  <p:nvPr/>
                </p:nvGrpSpPr>
                <p:grpSpPr>
                  <a:xfrm>
                    <a:off x="7451499" y="2586166"/>
                    <a:ext cx="1094297" cy="1094269"/>
                    <a:chOff x="7254842" y="2782607"/>
                    <a:chExt cx="932272" cy="932247"/>
                  </a:xfrm>
                </p:grpSpPr>
                <p:sp>
                  <p:nvSpPr>
                    <p:cNvPr id="27" name="Oval 26"/>
                    <p:cNvSpPr/>
                    <p:nvPr/>
                  </p:nvSpPr>
                  <p:spPr>
                    <a:xfrm>
                      <a:off x="7254842" y="2782607"/>
                      <a:ext cx="932272" cy="932247"/>
                    </a:xfrm>
                    <a:prstGeom prst="ellipse">
                      <a:avLst/>
                    </a:prstGeom>
                    <a:solidFill>
                      <a:schemeClr val="bg2"/>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9" name="Group 78"/>
                    <p:cNvGrpSpPr/>
                    <p:nvPr/>
                  </p:nvGrpSpPr>
                  <p:grpSpPr>
                    <a:xfrm>
                      <a:off x="7491763" y="3065258"/>
                      <a:ext cx="458429" cy="366951"/>
                      <a:chOff x="1876981" y="-85420"/>
                      <a:chExt cx="7557361" cy="7044605"/>
                    </a:xfrm>
                    <a:solidFill>
                      <a:schemeClr val="accent3"/>
                    </a:solidFill>
                    <a:effectLst/>
                  </p:grpSpPr>
                  <p:sp>
                    <p:nvSpPr>
                      <p:cNvPr id="80" name="Rectangle 17"/>
                      <p:cNvSpPr>
                        <a:spLocks noChangeArrowheads="1"/>
                      </p:cNvSpPr>
                      <p:nvPr/>
                    </p:nvSpPr>
                    <p:spPr bwMode="auto">
                      <a:xfrm>
                        <a:off x="2698582" y="5679660"/>
                        <a:ext cx="1273749" cy="12795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81" name="Rectangle 18"/>
                      <p:cNvSpPr>
                        <a:spLocks noChangeArrowheads="1"/>
                      </p:cNvSpPr>
                      <p:nvPr/>
                    </p:nvSpPr>
                    <p:spPr bwMode="auto">
                      <a:xfrm>
                        <a:off x="4508328" y="4831935"/>
                        <a:ext cx="1273749" cy="212090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82" name="Rectangle 19"/>
                      <p:cNvSpPr>
                        <a:spLocks noChangeArrowheads="1"/>
                      </p:cNvSpPr>
                      <p:nvPr/>
                    </p:nvSpPr>
                    <p:spPr bwMode="auto">
                      <a:xfrm>
                        <a:off x="6318075" y="2397110"/>
                        <a:ext cx="1273749" cy="45620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83" name="Rectangle 20"/>
                      <p:cNvSpPr>
                        <a:spLocks noChangeArrowheads="1"/>
                      </p:cNvSpPr>
                      <p:nvPr/>
                    </p:nvSpPr>
                    <p:spPr bwMode="auto">
                      <a:xfrm>
                        <a:off x="8163674" y="913846"/>
                        <a:ext cx="1270668" cy="603899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84" name="Freeform 21"/>
                      <p:cNvSpPr>
                        <a:spLocks/>
                      </p:cNvSpPr>
                      <p:nvPr/>
                    </p:nvSpPr>
                    <p:spPr bwMode="auto">
                      <a:xfrm rot="20543207">
                        <a:off x="1876981" y="-85420"/>
                        <a:ext cx="5845144" cy="4664753"/>
                      </a:xfrm>
                      <a:custGeom>
                        <a:avLst/>
                        <a:gdLst>
                          <a:gd name="T0" fmla="*/ 11340 w 15435"/>
                          <a:gd name="T1" fmla="*/ 798 h 10983"/>
                          <a:gd name="T2" fmla="*/ 12285 w 15435"/>
                          <a:gd name="T3" fmla="*/ 1596 h 10983"/>
                          <a:gd name="T4" fmla="*/ 0 w 15435"/>
                          <a:gd name="T5" fmla="*/ 10983 h 10983"/>
                          <a:gd name="T6" fmla="*/ 14175 w 15435"/>
                          <a:gd name="T7" fmla="*/ 3192 h 10983"/>
                          <a:gd name="T8" fmla="*/ 15036 w 15435"/>
                          <a:gd name="T9" fmla="*/ 3927 h 10983"/>
                          <a:gd name="T10" fmla="*/ 15435 w 15435"/>
                          <a:gd name="T11" fmla="*/ 0 h 10983"/>
                          <a:gd name="T12" fmla="*/ 11340 w 15435"/>
                          <a:gd name="T13" fmla="*/ 798 h 10983"/>
                        </a:gdLst>
                        <a:ahLst/>
                        <a:cxnLst>
                          <a:cxn ang="0">
                            <a:pos x="T0" y="T1"/>
                          </a:cxn>
                          <a:cxn ang="0">
                            <a:pos x="T2" y="T3"/>
                          </a:cxn>
                          <a:cxn ang="0">
                            <a:pos x="T4" y="T5"/>
                          </a:cxn>
                          <a:cxn ang="0">
                            <a:pos x="T6" y="T7"/>
                          </a:cxn>
                          <a:cxn ang="0">
                            <a:pos x="T8" y="T9"/>
                          </a:cxn>
                          <a:cxn ang="0">
                            <a:pos x="T10" y="T11"/>
                          </a:cxn>
                          <a:cxn ang="0">
                            <a:pos x="T12" y="T13"/>
                          </a:cxn>
                        </a:cxnLst>
                        <a:rect l="0" t="0" r="r" b="b"/>
                        <a:pathLst>
                          <a:path w="15435" h="10983">
                            <a:moveTo>
                              <a:pt x="11340" y="798"/>
                            </a:moveTo>
                            <a:lnTo>
                              <a:pt x="12285" y="1596"/>
                            </a:lnTo>
                            <a:cubicBezTo>
                              <a:pt x="10983" y="3192"/>
                              <a:pt x="7413" y="6951"/>
                              <a:pt x="0" y="10983"/>
                            </a:cubicBezTo>
                            <a:cubicBezTo>
                              <a:pt x="0" y="10983"/>
                              <a:pt x="8148" y="9534"/>
                              <a:pt x="14175" y="3192"/>
                            </a:cubicBezTo>
                            <a:lnTo>
                              <a:pt x="15036" y="3927"/>
                            </a:lnTo>
                            <a:lnTo>
                              <a:pt x="15435" y="0"/>
                            </a:lnTo>
                            <a:lnTo>
                              <a:pt x="11340" y="79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grpSp>
              </p:grpSp>
              <p:grpSp>
                <p:nvGrpSpPr>
                  <p:cNvPr id="12" name="Group 11">
                    <a:extLst>
                      <a:ext uri="{FF2B5EF4-FFF2-40B4-BE49-F238E27FC236}">
                        <a16:creationId xmlns:a16="http://schemas.microsoft.com/office/drawing/2014/main" id="{C5192944-DFDE-4DBA-A8DA-9DB6BF58DEBE}"/>
                      </a:ext>
                    </a:extLst>
                  </p:cNvPr>
                  <p:cNvGrpSpPr/>
                  <p:nvPr/>
                </p:nvGrpSpPr>
                <p:grpSpPr>
                  <a:xfrm>
                    <a:off x="6339351" y="1483623"/>
                    <a:ext cx="1094255" cy="1094277"/>
                    <a:chOff x="6307365" y="1843311"/>
                    <a:chExt cx="932237" cy="932255"/>
                  </a:xfrm>
                </p:grpSpPr>
                <p:sp>
                  <p:nvSpPr>
                    <p:cNvPr id="41" name="Oval 40"/>
                    <p:cNvSpPr/>
                    <p:nvPr/>
                  </p:nvSpPr>
                  <p:spPr>
                    <a:xfrm>
                      <a:off x="6307365" y="1843311"/>
                      <a:ext cx="932237" cy="932255"/>
                    </a:xfrm>
                    <a:prstGeom prst="ellipse">
                      <a:avLst/>
                    </a:prstGeom>
                    <a:solidFill>
                      <a:schemeClr val="bg2"/>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Freeform 29"/>
                    <p:cNvSpPr>
                      <a:spLocks noEditPoints="1"/>
                    </p:cNvSpPr>
                    <p:nvPr/>
                  </p:nvSpPr>
                  <p:spPr bwMode="auto">
                    <a:xfrm>
                      <a:off x="6565787" y="2049704"/>
                      <a:ext cx="415385" cy="519471"/>
                    </a:xfrm>
                    <a:custGeom>
                      <a:avLst/>
                      <a:gdLst>
                        <a:gd name="T0" fmla="*/ 1800 w 1916"/>
                        <a:gd name="T1" fmla="*/ 667 h 2402"/>
                        <a:gd name="T2" fmla="*/ 1733 w 1916"/>
                        <a:gd name="T3" fmla="*/ 378 h 2402"/>
                        <a:gd name="T4" fmla="*/ 1479 w 1916"/>
                        <a:gd name="T5" fmla="*/ 224 h 2402"/>
                        <a:gd name="T6" fmla="*/ 1254 w 1916"/>
                        <a:gd name="T7" fmla="*/ 29 h 2402"/>
                        <a:gd name="T8" fmla="*/ 958 w 1916"/>
                        <a:gd name="T9" fmla="*/ 55 h 2402"/>
                        <a:gd name="T10" fmla="*/ 662 w 1916"/>
                        <a:gd name="T11" fmla="*/ 29 h 2402"/>
                        <a:gd name="T12" fmla="*/ 438 w 1916"/>
                        <a:gd name="T13" fmla="*/ 224 h 2402"/>
                        <a:gd name="T14" fmla="*/ 183 w 1916"/>
                        <a:gd name="T15" fmla="*/ 378 h 2402"/>
                        <a:gd name="T16" fmla="*/ 116 w 1916"/>
                        <a:gd name="T17" fmla="*/ 667 h 2402"/>
                        <a:gd name="T18" fmla="*/ 0 w 1916"/>
                        <a:gd name="T19" fmla="*/ 940 h 2402"/>
                        <a:gd name="T20" fmla="*/ 116 w 1916"/>
                        <a:gd name="T21" fmla="*/ 1214 h 2402"/>
                        <a:gd name="T22" fmla="*/ 183 w 1916"/>
                        <a:gd name="T23" fmla="*/ 1504 h 2402"/>
                        <a:gd name="T24" fmla="*/ 438 w 1916"/>
                        <a:gd name="T25" fmla="*/ 1657 h 2402"/>
                        <a:gd name="T26" fmla="*/ 492 w 1916"/>
                        <a:gd name="T27" fmla="*/ 1707 h 2402"/>
                        <a:gd name="T28" fmla="*/ 290 w 1916"/>
                        <a:gd name="T29" fmla="*/ 2218 h 2402"/>
                        <a:gd name="T30" fmla="*/ 591 w 1916"/>
                        <a:gd name="T31" fmla="*/ 2141 h 2402"/>
                        <a:gd name="T32" fmla="*/ 759 w 1916"/>
                        <a:gd name="T33" fmla="*/ 2402 h 2402"/>
                        <a:gd name="T34" fmla="*/ 958 w 1916"/>
                        <a:gd name="T35" fmla="*/ 1899 h 2402"/>
                        <a:gd name="T36" fmla="*/ 1157 w 1916"/>
                        <a:gd name="T37" fmla="*/ 2402 h 2402"/>
                        <a:gd name="T38" fmla="*/ 1325 w 1916"/>
                        <a:gd name="T39" fmla="*/ 2141 h 2402"/>
                        <a:gd name="T40" fmla="*/ 1626 w 1916"/>
                        <a:gd name="T41" fmla="*/ 2218 h 2402"/>
                        <a:gd name="T42" fmla="*/ 1424 w 1916"/>
                        <a:gd name="T43" fmla="*/ 1707 h 2402"/>
                        <a:gd name="T44" fmla="*/ 1479 w 1916"/>
                        <a:gd name="T45" fmla="*/ 1657 h 2402"/>
                        <a:gd name="T46" fmla="*/ 1733 w 1916"/>
                        <a:gd name="T47" fmla="*/ 1504 h 2402"/>
                        <a:gd name="T48" fmla="*/ 1800 w 1916"/>
                        <a:gd name="T49" fmla="*/ 1214 h 2402"/>
                        <a:gd name="T50" fmla="*/ 1916 w 1916"/>
                        <a:gd name="T51" fmla="*/ 940 h 2402"/>
                        <a:gd name="T52" fmla="*/ 1800 w 1916"/>
                        <a:gd name="T53" fmla="*/ 667 h 2402"/>
                        <a:gd name="T54" fmla="*/ 1321 w 1916"/>
                        <a:gd name="T55" fmla="*/ 1482 h 2402"/>
                        <a:gd name="T56" fmla="*/ 1321 w 1916"/>
                        <a:gd name="T57" fmla="*/ 1203 h 2402"/>
                        <a:gd name="T58" fmla="*/ 1040 w 1916"/>
                        <a:gd name="T59" fmla="*/ 945 h 2402"/>
                        <a:gd name="T60" fmla="*/ 961 w 1916"/>
                        <a:gd name="T61" fmla="*/ 1042 h 2402"/>
                        <a:gd name="T62" fmla="*/ 1040 w 1916"/>
                        <a:gd name="T63" fmla="*/ 1410 h 2402"/>
                        <a:gd name="T64" fmla="*/ 951 w 1916"/>
                        <a:gd name="T65" fmla="*/ 1501 h 2402"/>
                        <a:gd name="T66" fmla="*/ 863 w 1916"/>
                        <a:gd name="T67" fmla="*/ 1410 h 2402"/>
                        <a:gd name="T68" fmla="*/ 942 w 1916"/>
                        <a:gd name="T69" fmla="*/ 1042 h 2402"/>
                        <a:gd name="T70" fmla="*/ 863 w 1916"/>
                        <a:gd name="T71" fmla="*/ 945 h 2402"/>
                        <a:gd name="T72" fmla="*/ 582 w 1916"/>
                        <a:gd name="T73" fmla="*/ 1203 h 2402"/>
                        <a:gd name="T74" fmla="*/ 582 w 1916"/>
                        <a:gd name="T75" fmla="*/ 1473 h 2402"/>
                        <a:gd name="T76" fmla="*/ 306 w 1916"/>
                        <a:gd name="T77" fmla="*/ 941 h 2402"/>
                        <a:gd name="T78" fmla="*/ 958 w 1916"/>
                        <a:gd name="T79" fmla="*/ 289 h 2402"/>
                        <a:gd name="T80" fmla="*/ 1610 w 1916"/>
                        <a:gd name="T81" fmla="*/ 941 h 2402"/>
                        <a:gd name="T82" fmla="*/ 1321 w 1916"/>
                        <a:gd name="T83" fmla="*/ 1482 h 2402"/>
                        <a:gd name="T84" fmla="*/ 1169 w 1916"/>
                        <a:gd name="T85" fmla="*/ 696 h 2402"/>
                        <a:gd name="T86" fmla="*/ 951 w 1916"/>
                        <a:gd name="T87" fmla="*/ 914 h 2402"/>
                        <a:gd name="T88" fmla="*/ 733 w 1916"/>
                        <a:gd name="T89" fmla="*/ 696 h 2402"/>
                        <a:gd name="T90" fmla="*/ 951 w 1916"/>
                        <a:gd name="T91" fmla="*/ 477 h 2402"/>
                        <a:gd name="T92" fmla="*/ 1169 w 1916"/>
                        <a:gd name="T93" fmla="*/ 696 h 2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16" h="2402">
                          <a:moveTo>
                            <a:pt x="1800" y="667"/>
                          </a:moveTo>
                          <a:cubicBezTo>
                            <a:pt x="1770" y="574"/>
                            <a:pt x="1789" y="455"/>
                            <a:pt x="1733" y="378"/>
                          </a:cubicBezTo>
                          <a:cubicBezTo>
                            <a:pt x="1676" y="299"/>
                            <a:pt x="1557" y="281"/>
                            <a:pt x="1479" y="224"/>
                          </a:cubicBezTo>
                          <a:cubicBezTo>
                            <a:pt x="1401" y="168"/>
                            <a:pt x="1347" y="60"/>
                            <a:pt x="1254" y="29"/>
                          </a:cubicBezTo>
                          <a:cubicBezTo>
                            <a:pt x="1164" y="0"/>
                            <a:pt x="1057" y="55"/>
                            <a:pt x="958" y="55"/>
                          </a:cubicBezTo>
                          <a:cubicBezTo>
                            <a:pt x="859" y="55"/>
                            <a:pt x="752" y="0"/>
                            <a:pt x="662" y="29"/>
                          </a:cubicBezTo>
                          <a:cubicBezTo>
                            <a:pt x="569" y="60"/>
                            <a:pt x="515" y="168"/>
                            <a:pt x="438" y="224"/>
                          </a:cubicBezTo>
                          <a:cubicBezTo>
                            <a:pt x="359" y="281"/>
                            <a:pt x="240" y="299"/>
                            <a:pt x="183" y="378"/>
                          </a:cubicBezTo>
                          <a:cubicBezTo>
                            <a:pt x="127" y="455"/>
                            <a:pt x="146" y="574"/>
                            <a:pt x="116" y="667"/>
                          </a:cubicBezTo>
                          <a:cubicBezTo>
                            <a:pt x="86" y="757"/>
                            <a:pt x="0" y="841"/>
                            <a:pt x="0" y="940"/>
                          </a:cubicBezTo>
                          <a:cubicBezTo>
                            <a:pt x="0" y="1040"/>
                            <a:pt x="86" y="1124"/>
                            <a:pt x="116" y="1214"/>
                          </a:cubicBezTo>
                          <a:cubicBezTo>
                            <a:pt x="146" y="1307"/>
                            <a:pt x="127" y="1426"/>
                            <a:pt x="183" y="1504"/>
                          </a:cubicBezTo>
                          <a:cubicBezTo>
                            <a:pt x="240" y="1582"/>
                            <a:pt x="359" y="1600"/>
                            <a:pt x="438" y="1657"/>
                          </a:cubicBezTo>
                          <a:cubicBezTo>
                            <a:pt x="457" y="1671"/>
                            <a:pt x="475" y="1688"/>
                            <a:pt x="492" y="1707"/>
                          </a:cubicBezTo>
                          <a:cubicBezTo>
                            <a:pt x="290" y="2218"/>
                            <a:pt x="290" y="2218"/>
                            <a:pt x="290" y="2218"/>
                          </a:cubicBezTo>
                          <a:cubicBezTo>
                            <a:pt x="591" y="2141"/>
                            <a:pt x="591" y="2141"/>
                            <a:pt x="591" y="2141"/>
                          </a:cubicBezTo>
                          <a:cubicBezTo>
                            <a:pt x="759" y="2402"/>
                            <a:pt x="759" y="2402"/>
                            <a:pt x="759" y="2402"/>
                          </a:cubicBezTo>
                          <a:cubicBezTo>
                            <a:pt x="958" y="1899"/>
                            <a:pt x="958" y="1899"/>
                            <a:pt x="958" y="1899"/>
                          </a:cubicBezTo>
                          <a:cubicBezTo>
                            <a:pt x="1157" y="2402"/>
                            <a:pt x="1157" y="2402"/>
                            <a:pt x="1157" y="2402"/>
                          </a:cubicBezTo>
                          <a:cubicBezTo>
                            <a:pt x="1325" y="2141"/>
                            <a:pt x="1325" y="2141"/>
                            <a:pt x="1325" y="2141"/>
                          </a:cubicBezTo>
                          <a:cubicBezTo>
                            <a:pt x="1626" y="2218"/>
                            <a:pt x="1626" y="2218"/>
                            <a:pt x="1626" y="2218"/>
                          </a:cubicBezTo>
                          <a:cubicBezTo>
                            <a:pt x="1424" y="1707"/>
                            <a:pt x="1424" y="1707"/>
                            <a:pt x="1424" y="1707"/>
                          </a:cubicBezTo>
                          <a:cubicBezTo>
                            <a:pt x="1442" y="1688"/>
                            <a:pt x="1459" y="1671"/>
                            <a:pt x="1479" y="1657"/>
                          </a:cubicBezTo>
                          <a:cubicBezTo>
                            <a:pt x="1557" y="1600"/>
                            <a:pt x="1676" y="1582"/>
                            <a:pt x="1733" y="1504"/>
                          </a:cubicBezTo>
                          <a:cubicBezTo>
                            <a:pt x="1789" y="1426"/>
                            <a:pt x="1770" y="1307"/>
                            <a:pt x="1800" y="1214"/>
                          </a:cubicBezTo>
                          <a:cubicBezTo>
                            <a:pt x="1830" y="1124"/>
                            <a:pt x="1916" y="1040"/>
                            <a:pt x="1916" y="940"/>
                          </a:cubicBezTo>
                          <a:cubicBezTo>
                            <a:pt x="1916" y="841"/>
                            <a:pt x="1830" y="757"/>
                            <a:pt x="1800" y="667"/>
                          </a:cubicBezTo>
                          <a:close/>
                          <a:moveTo>
                            <a:pt x="1321" y="1482"/>
                          </a:moveTo>
                          <a:cubicBezTo>
                            <a:pt x="1321" y="1203"/>
                            <a:pt x="1321" y="1203"/>
                            <a:pt x="1321" y="1203"/>
                          </a:cubicBezTo>
                          <a:cubicBezTo>
                            <a:pt x="1321" y="1060"/>
                            <a:pt x="1183" y="945"/>
                            <a:pt x="1040" y="945"/>
                          </a:cubicBezTo>
                          <a:cubicBezTo>
                            <a:pt x="961" y="1042"/>
                            <a:pt x="961" y="1042"/>
                            <a:pt x="961" y="1042"/>
                          </a:cubicBezTo>
                          <a:cubicBezTo>
                            <a:pt x="1040" y="1410"/>
                            <a:pt x="1040" y="1410"/>
                            <a:pt x="1040" y="1410"/>
                          </a:cubicBezTo>
                          <a:cubicBezTo>
                            <a:pt x="951" y="1501"/>
                            <a:pt x="951" y="1501"/>
                            <a:pt x="951" y="1501"/>
                          </a:cubicBezTo>
                          <a:cubicBezTo>
                            <a:pt x="863" y="1410"/>
                            <a:pt x="863" y="1410"/>
                            <a:pt x="863" y="1410"/>
                          </a:cubicBezTo>
                          <a:cubicBezTo>
                            <a:pt x="942" y="1042"/>
                            <a:pt x="942" y="1042"/>
                            <a:pt x="942" y="1042"/>
                          </a:cubicBezTo>
                          <a:cubicBezTo>
                            <a:pt x="863" y="945"/>
                            <a:pt x="863" y="945"/>
                            <a:pt x="863" y="945"/>
                          </a:cubicBezTo>
                          <a:cubicBezTo>
                            <a:pt x="720" y="945"/>
                            <a:pt x="582" y="1060"/>
                            <a:pt x="582" y="1203"/>
                          </a:cubicBezTo>
                          <a:cubicBezTo>
                            <a:pt x="582" y="1473"/>
                            <a:pt x="582" y="1473"/>
                            <a:pt x="582" y="1473"/>
                          </a:cubicBezTo>
                          <a:cubicBezTo>
                            <a:pt x="415" y="1355"/>
                            <a:pt x="306" y="1161"/>
                            <a:pt x="306" y="941"/>
                          </a:cubicBezTo>
                          <a:cubicBezTo>
                            <a:pt x="306" y="581"/>
                            <a:pt x="598" y="289"/>
                            <a:pt x="958" y="289"/>
                          </a:cubicBezTo>
                          <a:cubicBezTo>
                            <a:pt x="1318" y="289"/>
                            <a:pt x="1610" y="581"/>
                            <a:pt x="1610" y="941"/>
                          </a:cubicBezTo>
                          <a:cubicBezTo>
                            <a:pt x="1610" y="1167"/>
                            <a:pt x="1495" y="1365"/>
                            <a:pt x="1321" y="1482"/>
                          </a:cubicBezTo>
                          <a:close/>
                          <a:moveTo>
                            <a:pt x="1169" y="696"/>
                          </a:moveTo>
                          <a:cubicBezTo>
                            <a:pt x="1169" y="816"/>
                            <a:pt x="1072" y="914"/>
                            <a:pt x="951" y="914"/>
                          </a:cubicBezTo>
                          <a:cubicBezTo>
                            <a:pt x="831" y="914"/>
                            <a:pt x="733" y="816"/>
                            <a:pt x="733" y="696"/>
                          </a:cubicBezTo>
                          <a:cubicBezTo>
                            <a:pt x="733" y="575"/>
                            <a:pt x="831" y="477"/>
                            <a:pt x="951" y="477"/>
                          </a:cubicBezTo>
                          <a:cubicBezTo>
                            <a:pt x="1072" y="477"/>
                            <a:pt x="1169" y="575"/>
                            <a:pt x="1169" y="69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26" name="Group 25">
                    <a:extLst>
                      <a:ext uri="{FF2B5EF4-FFF2-40B4-BE49-F238E27FC236}">
                        <a16:creationId xmlns:a16="http://schemas.microsoft.com/office/drawing/2014/main" id="{50ACDB76-5D1A-4C2D-982C-53F596CFD9E9}"/>
                      </a:ext>
                    </a:extLst>
                  </p:cNvPr>
                  <p:cNvGrpSpPr/>
                  <p:nvPr/>
                </p:nvGrpSpPr>
                <p:grpSpPr>
                  <a:xfrm>
                    <a:off x="3687202" y="2586167"/>
                    <a:ext cx="1094256" cy="1094268"/>
                    <a:chOff x="4047900" y="2782613"/>
                    <a:chExt cx="932238" cy="932248"/>
                  </a:xfrm>
                </p:grpSpPr>
                <p:sp>
                  <p:nvSpPr>
                    <p:cNvPr id="31" name="Oval 30"/>
                    <p:cNvSpPr/>
                    <p:nvPr/>
                  </p:nvSpPr>
                  <p:spPr>
                    <a:xfrm>
                      <a:off x="4047900" y="2782613"/>
                      <a:ext cx="932238" cy="932248"/>
                    </a:xfrm>
                    <a:prstGeom prst="ellipse">
                      <a:avLst/>
                    </a:prstGeom>
                    <a:solidFill>
                      <a:schemeClr val="bg2"/>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5" name="Group 84"/>
                    <p:cNvGrpSpPr/>
                    <p:nvPr/>
                  </p:nvGrpSpPr>
                  <p:grpSpPr>
                    <a:xfrm>
                      <a:off x="4277093" y="3031627"/>
                      <a:ext cx="473845" cy="434212"/>
                      <a:chOff x="5990839" y="117452"/>
                      <a:chExt cx="1461687" cy="1339429"/>
                    </a:xfrm>
                    <a:solidFill>
                      <a:schemeClr val="accent2"/>
                    </a:solidFill>
                  </p:grpSpPr>
                  <p:sp>
                    <p:nvSpPr>
                      <p:cNvPr id="86" name="Freeform 5"/>
                      <p:cNvSpPr>
                        <a:spLocks noEditPoints="1"/>
                      </p:cNvSpPr>
                      <p:nvPr/>
                    </p:nvSpPr>
                    <p:spPr bwMode="auto">
                      <a:xfrm>
                        <a:off x="6488028" y="117452"/>
                        <a:ext cx="964498" cy="976724"/>
                      </a:xfrm>
                      <a:custGeom>
                        <a:avLst/>
                        <a:gdLst>
                          <a:gd name="T0" fmla="*/ 8305 w 9940"/>
                          <a:gd name="T1" fmla="*/ 2338 h 10072"/>
                          <a:gd name="T2" fmla="*/ 8628 w 9940"/>
                          <a:gd name="T3" fmla="*/ 1625 h 10072"/>
                          <a:gd name="T4" fmla="*/ 7492 w 9940"/>
                          <a:gd name="T5" fmla="*/ 709 h 10072"/>
                          <a:gd name="T6" fmla="*/ 6013 w 9940"/>
                          <a:gd name="T7" fmla="*/ 865 h 10072"/>
                          <a:gd name="T8" fmla="*/ 5855 w 9940"/>
                          <a:gd name="T9" fmla="*/ 104 h 10072"/>
                          <a:gd name="T10" fmla="*/ 4420 w 9940"/>
                          <a:gd name="T11" fmla="*/ 48 h 10072"/>
                          <a:gd name="T12" fmla="*/ 3275 w 9940"/>
                          <a:gd name="T13" fmla="*/ 1073 h 10072"/>
                          <a:gd name="T14" fmla="*/ 2702 w 9940"/>
                          <a:gd name="T15" fmla="*/ 555 h 10072"/>
                          <a:gd name="T16" fmla="*/ 1577 w 9940"/>
                          <a:gd name="T17" fmla="*/ 1325 h 10072"/>
                          <a:gd name="T18" fmla="*/ 1851 w 9940"/>
                          <a:gd name="T19" fmla="*/ 2049 h 10072"/>
                          <a:gd name="T20" fmla="*/ 490 w 9940"/>
                          <a:gd name="T21" fmla="*/ 2743 h 10072"/>
                          <a:gd name="T22" fmla="*/ 24 w 9940"/>
                          <a:gd name="T23" fmla="*/ 4104 h 10072"/>
                          <a:gd name="T24" fmla="*/ 678 w 9940"/>
                          <a:gd name="T25" fmla="*/ 4530 h 10072"/>
                          <a:gd name="T26" fmla="*/ 0 w 9940"/>
                          <a:gd name="T27" fmla="*/ 5838 h 10072"/>
                          <a:gd name="T28" fmla="*/ 445 w 9940"/>
                          <a:gd name="T29" fmla="*/ 7233 h 10072"/>
                          <a:gd name="T30" fmla="*/ 1227 w 9940"/>
                          <a:gd name="T31" fmla="*/ 7191 h 10072"/>
                          <a:gd name="T32" fmla="*/ 1763 w 9940"/>
                          <a:gd name="T33" fmla="*/ 7925 h 10072"/>
                          <a:gd name="T34" fmla="*/ 1451 w 9940"/>
                          <a:gd name="T35" fmla="*/ 8626 h 10072"/>
                          <a:gd name="T36" fmla="*/ 2658 w 9940"/>
                          <a:gd name="T37" fmla="*/ 9496 h 10072"/>
                          <a:gd name="T38" fmla="*/ 4002 w 9940"/>
                          <a:gd name="T39" fmla="*/ 9232 h 10072"/>
                          <a:gd name="T40" fmla="*/ 4162 w 9940"/>
                          <a:gd name="T41" fmla="*/ 9988 h 10072"/>
                          <a:gd name="T42" fmla="*/ 5671 w 9940"/>
                          <a:gd name="T43" fmla="*/ 10000 h 10072"/>
                          <a:gd name="T44" fmla="*/ 6566 w 9940"/>
                          <a:gd name="T45" fmla="*/ 9023 h 10072"/>
                          <a:gd name="T46" fmla="*/ 7142 w 9940"/>
                          <a:gd name="T47" fmla="*/ 9543 h 10072"/>
                          <a:gd name="T48" fmla="*/ 8345 w 9940"/>
                          <a:gd name="T49" fmla="*/ 8727 h 10072"/>
                          <a:gd name="T50" fmla="*/ 8069 w 9940"/>
                          <a:gd name="T51" fmla="*/ 8002 h 10072"/>
                          <a:gd name="T52" fmla="*/ 9307 w 9940"/>
                          <a:gd name="T53" fmla="*/ 7519 h 10072"/>
                          <a:gd name="T54" fmla="*/ 9847 w 9940"/>
                          <a:gd name="T55" fmla="*/ 6113 h 10072"/>
                          <a:gd name="T56" fmla="*/ 9205 w 9940"/>
                          <a:gd name="T57" fmla="*/ 5691 h 10072"/>
                          <a:gd name="T58" fmla="*/ 9940 w 9940"/>
                          <a:gd name="T59" fmla="*/ 4520 h 10072"/>
                          <a:gd name="T60" fmla="*/ 9570 w 9940"/>
                          <a:gd name="T61" fmla="*/ 3083 h 10072"/>
                          <a:gd name="T62" fmla="*/ 8802 w 9940"/>
                          <a:gd name="T63" fmla="*/ 3119 h 10072"/>
                          <a:gd name="T64" fmla="*/ 7024 w 9940"/>
                          <a:gd name="T65" fmla="*/ 3813 h 10072"/>
                          <a:gd name="T66" fmla="*/ 2879 w 9940"/>
                          <a:gd name="T67" fmla="*/ 6257 h 10072"/>
                          <a:gd name="T68" fmla="*/ 7024 w 9940"/>
                          <a:gd name="T69" fmla="*/ 3813 h 10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40" h="10072">
                            <a:moveTo>
                              <a:pt x="8658" y="2849"/>
                            </a:moveTo>
                            <a:cubicBezTo>
                              <a:pt x="8551" y="2667"/>
                              <a:pt x="8433" y="2498"/>
                              <a:pt x="8305" y="2338"/>
                            </a:cubicBezTo>
                            <a:lnTo>
                              <a:pt x="8671" y="1671"/>
                            </a:lnTo>
                            <a:lnTo>
                              <a:pt x="8628" y="1625"/>
                            </a:lnTo>
                            <a:cubicBezTo>
                              <a:pt x="8307" y="1277"/>
                              <a:pt x="7942" y="983"/>
                              <a:pt x="7549" y="744"/>
                            </a:cubicBezTo>
                            <a:lnTo>
                              <a:pt x="7492" y="709"/>
                            </a:lnTo>
                            <a:lnTo>
                              <a:pt x="6949" y="1223"/>
                            </a:lnTo>
                            <a:cubicBezTo>
                              <a:pt x="6651" y="1068"/>
                              <a:pt x="6337" y="948"/>
                              <a:pt x="6013" y="865"/>
                            </a:cubicBezTo>
                            <a:lnTo>
                              <a:pt x="5915" y="115"/>
                            </a:lnTo>
                            <a:lnTo>
                              <a:pt x="5855" y="104"/>
                            </a:lnTo>
                            <a:cubicBezTo>
                              <a:pt x="5405" y="22"/>
                              <a:pt x="4944" y="0"/>
                              <a:pt x="4484" y="42"/>
                            </a:cubicBezTo>
                            <a:lnTo>
                              <a:pt x="4420" y="48"/>
                            </a:lnTo>
                            <a:lnTo>
                              <a:pt x="4282" y="784"/>
                            </a:lnTo>
                            <a:cubicBezTo>
                              <a:pt x="3941" y="838"/>
                              <a:pt x="3604" y="933"/>
                              <a:pt x="3275" y="1073"/>
                            </a:cubicBezTo>
                            <a:lnTo>
                              <a:pt x="2759" y="527"/>
                            </a:lnTo>
                            <a:lnTo>
                              <a:pt x="2702" y="555"/>
                            </a:lnTo>
                            <a:cubicBezTo>
                              <a:pt x="2602" y="605"/>
                              <a:pt x="2503" y="658"/>
                              <a:pt x="2405" y="715"/>
                            </a:cubicBezTo>
                            <a:cubicBezTo>
                              <a:pt x="2103" y="893"/>
                              <a:pt x="1827" y="1099"/>
                              <a:pt x="1577" y="1325"/>
                            </a:cubicBezTo>
                            <a:lnTo>
                              <a:pt x="1529" y="1368"/>
                            </a:lnTo>
                            <a:lnTo>
                              <a:pt x="1851" y="2049"/>
                            </a:lnTo>
                            <a:cubicBezTo>
                              <a:pt x="1608" y="2302"/>
                              <a:pt x="1399" y="2583"/>
                              <a:pt x="1225" y="2882"/>
                            </a:cubicBezTo>
                            <a:lnTo>
                              <a:pt x="490" y="2743"/>
                            </a:lnTo>
                            <a:lnTo>
                              <a:pt x="461" y="2802"/>
                            </a:lnTo>
                            <a:cubicBezTo>
                              <a:pt x="257" y="3215"/>
                              <a:pt x="110" y="3654"/>
                              <a:pt x="24" y="4104"/>
                            </a:cubicBezTo>
                            <a:lnTo>
                              <a:pt x="13" y="4166"/>
                            </a:lnTo>
                            <a:lnTo>
                              <a:pt x="678" y="4530"/>
                            </a:lnTo>
                            <a:cubicBezTo>
                              <a:pt x="639" y="4855"/>
                              <a:pt x="637" y="5188"/>
                              <a:pt x="674" y="5518"/>
                            </a:cubicBezTo>
                            <a:lnTo>
                              <a:pt x="0" y="5838"/>
                            </a:lnTo>
                            <a:lnTo>
                              <a:pt x="12" y="5902"/>
                            </a:lnTo>
                            <a:cubicBezTo>
                              <a:pt x="90" y="6355"/>
                              <a:pt x="234" y="6803"/>
                              <a:pt x="445" y="7233"/>
                            </a:cubicBezTo>
                            <a:lnTo>
                              <a:pt x="472" y="7288"/>
                            </a:lnTo>
                            <a:lnTo>
                              <a:pt x="1227" y="7191"/>
                            </a:lnTo>
                            <a:cubicBezTo>
                              <a:pt x="1232" y="7201"/>
                              <a:pt x="1238" y="7210"/>
                              <a:pt x="1244" y="7221"/>
                            </a:cubicBezTo>
                            <a:cubicBezTo>
                              <a:pt x="1395" y="7477"/>
                              <a:pt x="1571" y="7713"/>
                              <a:pt x="1763" y="7925"/>
                            </a:cubicBezTo>
                            <a:lnTo>
                              <a:pt x="1404" y="8580"/>
                            </a:lnTo>
                            <a:lnTo>
                              <a:pt x="1451" y="8626"/>
                            </a:lnTo>
                            <a:cubicBezTo>
                              <a:pt x="1797" y="8964"/>
                              <a:pt x="2185" y="9246"/>
                              <a:pt x="2603" y="9467"/>
                            </a:cubicBezTo>
                            <a:lnTo>
                              <a:pt x="2658" y="9496"/>
                            </a:lnTo>
                            <a:lnTo>
                              <a:pt x="3213" y="8972"/>
                            </a:lnTo>
                            <a:cubicBezTo>
                              <a:pt x="3467" y="9083"/>
                              <a:pt x="3731" y="9171"/>
                              <a:pt x="4002" y="9232"/>
                            </a:cubicBezTo>
                            <a:lnTo>
                              <a:pt x="4099" y="9977"/>
                            </a:lnTo>
                            <a:lnTo>
                              <a:pt x="4162" y="9988"/>
                            </a:lnTo>
                            <a:cubicBezTo>
                              <a:pt x="4637" y="10063"/>
                              <a:pt x="5125" y="10072"/>
                              <a:pt x="5610" y="10008"/>
                            </a:cubicBezTo>
                            <a:lnTo>
                              <a:pt x="5671" y="10000"/>
                            </a:lnTo>
                            <a:lnTo>
                              <a:pt x="5812" y="9251"/>
                            </a:lnTo>
                            <a:cubicBezTo>
                              <a:pt x="6066" y="9201"/>
                              <a:pt x="6320" y="9124"/>
                              <a:pt x="6566" y="9023"/>
                            </a:cubicBezTo>
                            <a:lnTo>
                              <a:pt x="7085" y="9572"/>
                            </a:lnTo>
                            <a:lnTo>
                              <a:pt x="7142" y="9543"/>
                            </a:lnTo>
                            <a:cubicBezTo>
                              <a:pt x="7260" y="9486"/>
                              <a:pt x="7380" y="9425"/>
                              <a:pt x="7499" y="9355"/>
                            </a:cubicBezTo>
                            <a:cubicBezTo>
                              <a:pt x="7808" y="9173"/>
                              <a:pt x="8090" y="8961"/>
                              <a:pt x="8345" y="8727"/>
                            </a:cubicBezTo>
                            <a:lnTo>
                              <a:pt x="8392" y="8684"/>
                            </a:lnTo>
                            <a:lnTo>
                              <a:pt x="8069" y="8002"/>
                            </a:lnTo>
                            <a:cubicBezTo>
                              <a:pt x="8253" y="7808"/>
                              <a:pt x="8416" y="7599"/>
                              <a:pt x="8560" y="7378"/>
                            </a:cubicBezTo>
                            <a:lnTo>
                              <a:pt x="9307" y="7519"/>
                            </a:lnTo>
                            <a:lnTo>
                              <a:pt x="9337" y="7465"/>
                            </a:lnTo>
                            <a:cubicBezTo>
                              <a:pt x="9573" y="7038"/>
                              <a:pt x="9743" y="6584"/>
                              <a:pt x="9847" y="6113"/>
                            </a:cubicBezTo>
                            <a:lnTo>
                              <a:pt x="9863" y="6050"/>
                            </a:lnTo>
                            <a:lnTo>
                              <a:pt x="9205" y="5691"/>
                            </a:lnTo>
                            <a:cubicBezTo>
                              <a:pt x="9248" y="5413"/>
                              <a:pt x="9263" y="5129"/>
                              <a:pt x="9250" y="4846"/>
                            </a:cubicBezTo>
                            <a:lnTo>
                              <a:pt x="9940" y="4520"/>
                            </a:lnTo>
                            <a:lnTo>
                              <a:pt x="9933" y="4457"/>
                            </a:lnTo>
                            <a:cubicBezTo>
                              <a:pt x="9879" y="3994"/>
                              <a:pt x="9759" y="3530"/>
                              <a:pt x="9570" y="3083"/>
                            </a:cubicBezTo>
                            <a:lnTo>
                              <a:pt x="9543" y="3022"/>
                            </a:lnTo>
                            <a:lnTo>
                              <a:pt x="8802" y="3119"/>
                            </a:lnTo>
                            <a:cubicBezTo>
                              <a:pt x="8758" y="3029"/>
                              <a:pt x="8711" y="2938"/>
                              <a:pt x="8658" y="2849"/>
                            </a:cubicBezTo>
                            <a:close/>
                            <a:moveTo>
                              <a:pt x="7024" y="3813"/>
                            </a:moveTo>
                            <a:cubicBezTo>
                              <a:pt x="7699" y="4958"/>
                              <a:pt x="7318" y="6432"/>
                              <a:pt x="6175" y="7108"/>
                            </a:cubicBezTo>
                            <a:cubicBezTo>
                              <a:pt x="5028" y="7782"/>
                              <a:pt x="3556" y="7401"/>
                              <a:pt x="2879" y="6257"/>
                            </a:cubicBezTo>
                            <a:cubicBezTo>
                              <a:pt x="2205" y="5111"/>
                              <a:pt x="2585" y="3641"/>
                              <a:pt x="3730" y="2961"/>
                            </a:cubicBezTo>
                            <a:cubicBezTo>
                              <a:pt x="4876" y="2290"/>
                              <a:pt x="6349" y="2668"/>
                              <a:pt x="7024" y="38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87" name="Freeform 6"/>
                      <p:cNvSpPr>
                        <a:spLocks noEditPoints="1"/>
                      </p:cNvSpPr>
                      <p:nvPr/>
                    </p:nvSpPr>
                    <p:spPr bwMode="auto">
                      <a:xfrm>
                        <a:off x="5990839" y="776298"/>
                        <a:ext cx="681941" cy="680583"/>
                      </a:xfrm>
                      <a:custGeom>
                        <a:avLst/>
                        <a:gdLst>
                          <a:gd name="T0" fmla="*/ 6885 w 7020"/>
                          <a:gd name="T1" fmla="*/ 2543 h 7020"/>
                          <a:gd name="T2" fmla="*/ 6074 w 7020"/>
                          <a:gd name="T3" fmla="*/ 1925 h 7020"/>
                          <a:gd name="T4" fmla="*/ 6354 w 7020"/>
                          <a:gd name="T5" fmla="*/ 1454 h 7020"/>
                          <a:gd name="T6" fmla="*/ 5647 w 7020"/>
                          <a:gd name="T7" fmla="*/ 725 h 7020"/>
                          <a:gd name="T8" fmla="*/ 4593 w 7020"/>
                          <a:gd name="T9" fmla="*/ 697 h 7020"/>
                          <a:gd name="T10" fmla="*/ 4543 w 7020"/>
                          <a:gd name="T11" fmla="*/ 156 h 7020"/>
                          <a:gd name="T12" fmla="*/ 3601 w 7020"/>
                          <a:gd name="T13" fmla="*/ 1 h 7020"/>
                          <a:gd name="T14" fmla="*/ 3378 w 7020"/>
                          <a:gd name="T15" fmla="*/ 498 h 7020"/>
                          <a:gd name="T16" fmla="*/ 2378 w 7020"/>
                          <a:gd name="T17" fmla="*/ 188 h 7020"/>
                          <a:gd name="T18" fmla="*/ 1470 w 7020"/>
                          <a:gd name="T19" fmla="*/ 655 h 7020"/>
                          <a:gd name="T20" fmla="*/ 1585 w 7020"/>
                          <a:gd name="T21" fmla="*/ 1191 h 7020"/>
                          <a:gd name="T22" fmla="*/ 625 w 7020"/>
                          <a:gd name="T23" fmla="*/ 1509 h 7020"/>
                          <a:gd name="T24" fmla="*/ 169 w 7020"/>
                          <a:gd name="T25" fmla="*/ 2439 h 7020"/>
                          <a:gd name="T26" fmla="*/ 580 w 7020"/>
                          <a:gd name="T27" fmla="*/ 2806 h 7020"/>
                          <a:gd name="T28" fmla="*/ 497 w 7020"/>
                          <a:gd name="T29" fmla="*/ 3415 h 7020"/>
                          <a:gd name="T30" fmla="*/ 2 w 7020"/>
                          <a:gd name="T31" fmla="*/ 3629 h 7020"/>
                          <a:gd name="T32" fmla="*/ 196 w 7020"/>
                          <a:gd name="T33" fmla="*/ 4665 h 7020"/>
                          <a:gd name="T34" fmla="*/ 991 w 7020"/>
                          <a:gd name="T35" fmla="*/ 5165 h 7020"/>
                          <a:gd name="T36" fmla="*/ 714 w 7020"/>
                          <a:gd name="T37" fmla="*/ 5632 h 7020"/>
                          <a:gd name="T38" fmla="*/ 1481 w 7020"/>
                          <a:gd name="T39" fmla="*/ 6374 h 7020"/>
                          <a:gd name="T40" fmla="*/ 2385 w 7020"/>
                          <a:gd name="T41" fmla="*/ 6305 h 7020"/>
                          <a:gd name="T42" fmla="*/ 2435 w 7020"/>
                          <a:gd name="T43" fmla="*/ 6850 h 7020"/>
                          <a:gd name="T44" fmla="*/ 3439 w 7020"/>
                          <a:gd name="T45" fmla="*/ 7019 h 7020"/>
                          <a:gd name="T46" fmla="*/ 3661 w 7020"/>
                          <a:gd name="T47" fmla="*/ 6521 h 7020"/>
                          <a:gd name="T48" fmla="*/ 4499 w 7020"/>
                          <a:gd name="T49" fmla="*/ 6878 h 7020"/>
                          <a:gd name="T50" fmla="*/ 5464 w 7020"/>
                          <a:gd name="T51" fmla="*/ 6425 h 7020"/>
                          <a:gd name="T52" fmla="*/ 5354 w 7020"/>
                          <a:gd name="T53" fmla="*/ 5895 h 7020"/>
                          <a:gd name="T54" fmla="*/ 6275 w 7020"/>
                          <a:gd name="T55" fmla="*/ 5672 h 7020"/>
                          <a:gd name="T56" fmla="*/ 6790 w 7020"/>
                          <a:gd name="T57" fmla="*/ 4759 h 7020"/>
                          <a:gd name="T58" fmla="*/ 6392 w 7020"/>
                          <a:gd name="T59" fmla="*/ 4396 h 7020"/>
                          <a:gd name="T60" fmla="*/ 6513 w 7020"/>
                          <a:gd name="T61" fmla="*/ 3782 h 7020"/>
                          <a:gd name="T62" fmla="*/ 7019 w 7020"/>
                          <a:gd name="T63" fmla="*/ 3566 h 7020"/>
                          <a:gd name="T64" fmla="*/ 6900 w 7020"/>
                          <a:gd name="T65" fmla="*/ 2598 h 7020"/>
                          <a:gd name="T66" fmla="*/ 4390 w 7020"/>
                          <a:gd name="T67" fmla="*/ 3717 h 7020"/>
                          <a:gd name="T68" fmla="*/ 3304 w 7020"/>
                          <a:gd name="T69" fmla="*/ 4388 h 7020"/>
                          <a:gd name="T70" fmla="*/ 2632 w 7020"/>
                          <a:gd name="T71" fmla="*/ 3303 h 7020"/>
                          <a:gd name="T72" fmla="*/ 3718 w 7020"/>
                          <a:gd name="T73" fmla="*/ 2631 h 7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20" h="7020">
                            <a:moveTo>
                              <a:pt x="6900" y="2598"/>
                            </a:moveTo>
                            <a:lnTo>
                              <a:pt x="6885" y="2543"/>
                            </a:lnTo>
                            <a:lnTo>
                              <a:pt x="6364" y="2539"/>
                            </a:lnTo>
                            <a:cubicBezTo>
                              <a:pt x="6291" y="2324"/>
                              <a:pt x="6192" y="2117"/>
                              <a:pt x="6074" y="1925"/>
                            </a:cubicBezTo>
                            <a:lnTo>
                              <a:pt x="6386" y="1499"/>
                            </a:lnTo>
                            <a:lnTo>
                              <a:pt x="6354" y="1454"/>
                            </a:lnTo>
                            <a:cubicBezTo>
                              <a:pt x="6167" y="1195"/>
                              <a:pt x="5944" y="962"/>
                              <a:pt x="5692" y="761"/>
                            </a:cubicBezTo>
                            <a:lnTo>
                              <a:pt x="5647" y="725"/>
                            </a:lnTo>
                            <a:lnTo>
                              <a:pt x="5222" y="1029"/>
                            </a:lnTo>
                            <a:cubicBezTo>
                              <a:pt x="5030" y="895"/>
                              <a:pt x="4818" y="784"/>
                              <a:pt x="4593" y="697"/>
                            </a:cubicBezTo>
                            <a:lnTo>
                              <a:pt x="4596" y="173"/>
                            </a:lnTo>
                            <a:lnTo>
                              <a:pt x="4543" y="156"/>
                            </a:lnTo>
                            <a:cubicBezTo>
                              <a:pt x="4467" y="134"/>
                              <a:pt x="4393" y="112"/>
                              <a:pt x="4314" y="94"/>
                            </a:cubicBezTo>
                            <a:cubicBezTo>
                              <a:pt x="4076" y="37"/>
                              <a:pt x="3837" y="8"/>
                              <a:pt x="3601" y="1"/>
                            </a:cubicBezTo>
                            <a:lnTo>
                              <a:pt x="3543" y="0"/>
                            </a:lnTo>
                            <a:lnTo>
                              <a:pt x="3378" y="498"/>
                            </a:lnTo>
                            <a:cubicBezTo>
                              <a:pt x="3141" y="509"/>
                              <a:pt x="2905" y="548"/>
                              <a:pt x="2680" y="612"/>
                            </a:cubicBezTo>
                            <a:lnTo>
                              <a:pt x="2378" y="188"/>
                            </a:lnTo>
                            <a:lnTo>
                              <a:pt x="2323" y="208"/>
                            </a:lnTo>
                            <a:cubicBezTo>
                              <a:pt x="2019" y="317"/>
                              <a:pt x="1732" y="468"/>
                              <a:pt x="1470" y="655"/>
                            </a:cubicBezTo>
                            <a:lnTo>
                              <a:pt x="1425" y="688"/>
                            </a:lnTo>
                            <a:lnTo>
                              <a:pt x="1585" y="1191"/>
                            </a:lnTo>
                            <a:cubicBezTo>
                              <a:pt x="1414" y="1334"/>
                              <a:pt x="1257" y="1494"/>
                              <a:pt x="1120" y="1673"/>
                            </a:cubicBezTo>
                            <a:lnTo>
                              <a:pt x="625" y="1509"/>
                            </a:lnTo>
                            <a:lnTo>
                              <a:pt x="594" y="1558"/>
                            </a:lnTo>
                            <a:cubicBezTo>
                              <a:pt x="415" y="1825"/>
                              <a:pt x="270" y="2120"/>
                              <a:pt x="169" y="2439"/>
                            </a:cubicBezTo>
                            <a:lnTo>
                              <a:pt x="153" y="2491"/>
                            </a:lnTo>
                            <a:lnTo>
                              <a:pt x="580" y="2806"/>
                            </a:lnTo>
                            <a:cubicBezTo>
                              <a:pt x="578" y="2810"/>
                              <a:pt x="577" y="2815"/>
                              <a:pt x="577" y="2819"/>
                            </a:cubicBezTo>
                            <a:cubicBezTo>
                              <a:pt x="529" y="3019"/>
                              <a:pt x="504" y="3217"/>
                              <a:pt x="497" y="3415"/>
                            </a:cubicBezTo>
                            <a:lnTo>
                              <a:pt x="0" y="3572"/>
                            </a:lnTo>
                            <a:lnTo>
                              <a:pt x="2" y="3629"/>
                            </a:lnTo>
                            <a:cubicBezTo>
                              <a:pt x="15" y="3968"/>
                              <a:pt x="74" y="4299"/>
                              <a:pt x="178" y="4613"/>
                            </a:cubicBezTo>
                            <a:lnTo>
                              <a:pt x="196" y="4665"/>
                            </a:lnTo>
                            <a:lnTo>
                              <a:pt x="729" y="4669"/>
                            </a:lnTo>
                            <a:cubicBezTo>
                              <a:pt x="801" y="4842"/>
                              <a:pt x="888" y="5007"/>
                              <a:pt x="991" y="5165"/>
                            </a:cubicBezTo>
                            <a:lnTo>
                              <a:pt x="680" y="5587"/>
                            </a:lnTo>
                            <a:lnTo>
                              <a:pt x="714" y="5632"/>
                            </a:lnTo>
                            <a:cubicBezTo>
                              <a:pt x="919" y="5900"/>
                              <a:pt x="1160" y="6141"/>
                              <a:pt x="1437" y="6341"/>
                            </a:cubicBezTo>
                            <a:lnTo>
                              <a:pt x="1481" y="6374"/>
                            </a:lnTo>
                            <a:lnTo>
                              <a:pt x="1912" y="6066"/>
                            </a:lnTo>
                            <a:cubicBezTo>
                              <a:pt x="2060" y="6159"/>
                              <a:pt x="2219" y="6239"/>
                              <a:pt x="2385" y="6305"/>
                            </a:cubicBezTo>
                            <a:lnTo>
                              <a:pt x="2382" y="6833"/>
                            </a:lnTo>
                            <a:lnTo>
                              <a:pt x="2435" y="6850"/>
                            </a:lnTo>
                            <a:cubicBezTo>
                              <a:pt x="2524" y="6878"/>
                              <a:pt x="2614" y="6904"/>
                              <a:pt x="2707" y="6926"/>
                            </a:cubicBezTo>
                            <a:cubicBezTo>
                              <a:pt x="2952" y="6984"/>
                              <a:pt x="3197" y="7014"/>
                              <a:pt x="3439" y="7019"/>
                            </a:cubicBezTo>
                            <a:lnTo>
                              <a:pt x="3495" y="7020"/>
                            </a:lnTo>
                            <a:lnTo>
                              <a:pt x="3661" y="6521"/>
                            </a:lnTo>
                            <a:cubicBezTo>
                              <a:pt x="3841" y="6513"/>
                              <a:pt x="4018" y="6487"/>
                              <a:pt x="4190" y="6447"/>
                            </a:cubicBezTo>
                            <a:lnTo>
                              <a:pt x="4499" y="6878"/>
                            </a:lnTo>
                            <a:lnTo>
                              <a:pt x="4553" y="6861"/>
                            </a:lnTo>
                            <a:cubicBezTo>
                              <a:pt x="4876" y="6761"/>
                              <a:pt x="5183" y="6613"/>
                              <a:pt x="5464" y="6425"/>
                            </a:cubicBezTo>
                            <a:lnTo>
                              <a:pt x="5511" y="6393"/>
                            </a:lnTo>
                            <a:lnTo>
                              <a:pt x="5354" y="5895"/>
                            </a:lnTo>
                            <a:cubicBezTo>
                              <a:pt x="5504" y="5778"/>
                              <a:pt x="5644" y="5648"/>
                              <a:pt x="5771" y="5505"/>
                            </a:cubicBezTo>
                            <a:lnTo>
                              <a:pt x="6275" y="5672"/>
                            </a:lnTo>
                            <a:lnTo>
                              <a:pt x="6308" y="5628"/>
                            </a:lnTo>
                            <a:cubicBezTo>
                              <a:pt x="6506" y="5370"/>
                              <a:pt x="6670" y="5077"/>
                              <a:pt x="6790" y="4759"/>
                            </a:cubicBezTo>
                            <a:lnTo>
                              <a:pt x="6811" y="4704"/>
                            </a:lnTo>
                            <a:lnTo>
                              <a:pt x="6392" y="4396"/>
                            </a:lnTo>
                            <a:cubicBezTo>
                              <a:pt x="6412" y="4332"/>
                              <a:pt x="6429" y="4267"/>
                              <a:pt x="6445" y="4201"/>
                            </a:cubicBezTo>
                            <a:cubicBezTo>
                              <a:pt x="6478" y="4060"/>
                              <a:pt x="6500" y="3920"/>
                              <a:pt x="6513" y="3782"/>
                            </a:cubicBezTo>
                            <a:lnTo>
                              <a:pt x="7019" y="3621"/>
                            </a:lnTo>
                            <a:lnTo>
                              <a:pt x="7019" y="3566"/>
                            </a:lnTo>
                            <a:cubicBezTo>
                              <a:pt x="7019" y="3546"/>
                              <a:pt x="7020" y="3526"/>
                              <a:pt x="7020" y="3505"/>
                            </a:cubicBezTo>
                            <a:cubicBezTo>
                              <a:pt x="7020" y="3197"/>
                              <a:pt x="6979" y="2891"/>
                              <a:pt x="6900" y="2598"/>
                            </a:cubicBezTo>
                            <a:close/>
                            <a:moveTo>
                              <a:pt x="4414" y="3509"/>
                            </a:moveTo>
                            <a:cubicBezTo>
                              <a:pt x="4414" y="3578"/>
                              <a:pt x="4407" y="3647"/>
                              <a:pt x="4390" y="3717"/>
                            </a:cubicBezTo>
                            <a:cubicBezTo>
                              <a:pt x="4291" y="4133"/>
                              <a:pt x="3921" y="4414"/>
                              <a:pt x="3512" y="4414"/>
                            </a:cubicBezTo>
                            <a:cubicBezTo>
                              <a:pt x="3443" y="4414"/>
                              <a:pt x="3374" y="4405"/>
                              <a:pt x="3304" y="4388"/>
                            </a:cubicBezTo>
                            <a:cubicBezTo>
                              <a:pt x="2888" y="4292"/>
                              <a:pt x="2609" y="3920"/>
                              <a:pt x="2609" y="3511"/>
                            </a:cubicBezTo>
                            <a:cubicBezTo>
                              <a:pt x="2609" y="3443"/>
                              <a:pt x="2616" y="3374"/>
                              <a:pt x="2632" y="3303"/>
                            </a:cubicBezTo>
                            <a:cubicBezTo>
                              <a:pt x="2729" y="2888"/>
                              <a:pt x="3100" y="2607"/>
                              <a:pt x="3511" y="2607"/>
                            </a:cubicBezTo>
                            <a:cubicBezTo>
                              <a:pt x="3578" y="2607"/>
                              <a:pt x="3648" y="2615"/>
                              <a:pt x="3718" y="2631"/>
                            </a:cubicBezTo>
                            <a:cubicBezTo>
                              <a:pt x="4133" y="2728"/>
                              <a:pt x="4414" y="3100"/>
                              <a:pt x="4414" y="350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grpSp>
              </p:grpSp>
              <p:grpSp>
                <p:nvGrpSpPr>
                  <p:cNvPr id="47" name="Group 46">
                    <a:extLst>
                      <a:ext uri="{FF2B5EF4-FFF2-40B4-BE49-F238E27FC236}">
                        <a16:creationId xmlns:a16="http://schemas.microsoft.com/office/drawing/2014/main" id="{6B167C69-94FC-4760-999F-60624894BA79}"/>
                      </a:ext>
                    </a:extLst>
                  </p:cNvPr>
                  <p:cNvGrpSpPr/>
                  <p:nvPr/>
                </p:nvGrpSpPr>
                <p:grpSpPr>
                  <a:xfrm>
                    <a:off x="3700802" y="4145408"/>
                    <a:ext cx="1094295" cy="1094268"/>
                    <a:chOff x="4059486" y="4110982"/>
                    <a:chExt cx="932271" cy="932246"/>
                  </a:xfrm>
                </p:grpSpPr>
                <p:sp>
                  <p:nvSpPr>
                    <p:cNvPr id="33" name="Oval 32"/>
                    <p:cNvSpPr/>
                    <p:nvPr/>
                  </p:nvSpPr>
                  <p:spPr>
                    <a:xfrm>
                      <a:off x="4059486" y="4110982"/>
                      <a:ext cx="932271" cy="932246"/>
                    </a:xfrm>
                    <a:prstGeom prst="ellipse">
                      <a:avLst/>
                    </a:prstGeom>
                    <a:solidFill>
                      <a:schemeClr val="bg2"/>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Freeform 33"/>
                    <p:cNvSpPr>
                      <a:spLocks noEditPoints="1"/>
                    </p:cNvSpPr>
                    <p:nvPr/>
                  </p:nvSpPr>
                  <p:spPr bwMode="auto">
                    <a:xfrm>
                      <a:off x="4265939" y="4317236"/>
                      <a:ext cx="519358" cy="519744"/>
                    </a:xfrm>
                    <a:custGeom>
                      <a:avLst/>
                      <a:gdLst>
                        <a:gd name="T0" fmla="*/ 0 w 2371"/>
                        <a:gd name="T1" fmla="*/ 1557 h 2379"/>
                        <a:gd name="T2" fmla="*/ 162 w 2371"/>
                        <a:gd name="T3" fmla="*/ 1507 h 2379"/>
                        <a:gd name="T4" fmla="*/ 173 w 2371"/>
                        <a:gd name="T5" fmla="*/ 1212 h 2379"/>
                        <a:gd name="T6" fmla="*/ 269 w 2371"/>
                        <a:gd name="T7" fmla="*/ 1047 h 2379"/>
                        <a:gd name="T8" fmla="*/ 416 w 2371"/>
                        <a:gd name="T9" fmla="*/ 1126 h 2379"/>
                        <a:gd name="T10" fmla="*/ 633 w 2371"/>
                        <a:gd name="T11" fmla="*/ 924 h 2379"/>
                        <a:gd name="T12" fmla="*/ 819 w 2371"/>
                        <a:gd name="T13" fmla="*/ 874 h 2379"/>
                        <a:gd name="T14" fmla="*/ 869 w 2371"/>
                        <a:gd name="T15" fmla="*/ 1036 h 2379"/>
                        <a:gd name="T16" fmla="*/ 1164 w 2371"/>
                        <a:gd name="T17" fmla="*/ 1047 h 2379"/>
                        <a:gd name="T18" fmla="*/ 1328 w 2371"/>
                        <a:gd name="T19" fmla="*/ 1143 h 2379"/>
                        <a:gd name="T20" fmla="*/ 1250 w 2371"/>
                        <a:gd name="T21" fmla="*/ 1290 h 2379"/>
                        <a:gd name="T22" fmla="*/ 1452 w 2371"/>
                        <a:gd name="T23" fmla="*/ 1507 h 2379"/>
                        <a:gd name="T24" fmla="*/ 1502 w 2371"/>
                        <a:gd name="T25" fmla="*/ 1693 h 2379"/>
                        <a:gd name="T26" fmla="*/ 1340 w 2371"/>
                        <a:gd name="T27" fmla="*/ 1743 h 2379"/>
                        <a:gd name="T28" fmla="*/ 1328 w 2371"/>
                        <a:gd name="T29" fmla="*/ 2038 h 2379"/>
                        <a:gd name="T30" fmla="*/ 1233 w 2371"/>
                        <a:gd name="T31" fmla="*/ 2202 h 2379"/>
                        <a:gd name="T32" fmla="*/ 1088 w 2371"/>
                        <a:gd name="T33" fmla="*/ 2126 h 2379"/>
                        <a:gd name="T34" fmla="*/ 871 w 2371"/>
                        <a:gd name="T35" fmla="*/ 2329 h 2379"/>
                        <a:gd name="T36" fmla="*/ 685 w 2371"/>
                        <a:gd name="T37" fmla="*/ 2379 h 2379"/>
                        <a:gd name="T38" fmla="*/ 635 w 2371"/>
                        <a:gd name="T39" fmla="*/ 2217 h 2379"/>
                        <a:gd name="T40" fmla="*/ 707 w 2371"/>
                        <a:gd name="T41" fmla="*/ 2005 h 2379"/>
                        <a:gd name="T42" fmla="*/ 1023 w 2371"/>
                        <a:gd name="T43" fmla="*/ 1355 h 2379"/>
                        <a:gd name="T44" fmla="*/ 373 w 2371"/>
                        <a:gd name="T45" fmla="*/ 1671 h 2379"/>
                        <a:gd name="T46" fmla="*/ 164 w 2371"/>
                        <a:gd name="T47" fmla="*/ 1743 h 2379"/>
                        <a:gd name="T48" fmla="*/ 0 w 2371"/>
                        <a:gd name="T49" fmla="*/ 1693 h 2379"/>
                        <a:gd name="T50" fmla="*/ 735 w 2371"/>
                        <a:gd name="T51" fmla="*/ 1809 h 2379"/>
                        <a:gd name="T52" fmla="*/ 852 w 2371"/>
                        <a:gd name="T53" fmla="*/ 1888 h 2379"/>
                        <a:gd name="T54" fmla="*/ 912 w 2371"/>
                        <a:gd name="T55" fmla="*/ 1450 h 2379"/>
                        <a:gd name="T56" fmla="*/ 483 w 2371"/>
                        <a:gd name="T57" fmla="*/ 1555 h 2379"/>
                        <a:gd name="T58" fmla="*/ 19 w 2371"/>
                        <a:gd name="T59" fmla="*/ 2193 h 2379"/>
                        <a:gd name="T60" fmla="*/ 114 w 2371"/>
                        <a:gd name="T61" fmla="*/ 2359 h 2379"/>
                        <a:gd name="T62" fmla="*/ 1197 w 2371"/>
                        <a:gd name="T63" fmla="*/ 731 h 2379"/>
                        <a:gd name="T64" fmla="*/ 1283 w 2371"/>
                        <a:gd name="T65" fmla="*/ 502 h 2379"/>
                        <a:gd name="T66" fmla="*/ 1176 w 2371"/>
                        <a:gd name="T67" fmla="*/ 414 h 2379"/>
                        <a:gd name="T68" fmla="*/ 1271 w 2371"/>
                        <a:gd name="T69" fmla="*/ 290 h 2379"/>
                        <a:gd name="T70" fmla="*/ 1495 w 2371"/>
                        <a:gd name="T71" fmla="*/ 190 h 2379"/>
                        <a:gd name="T72" fmla="*/ 1481 w 2371"/>
                        <a:gd name="T73" fmla="*/ 52 h 2379"/>
                        <a:gd name="T74" fmla="*/ 1635 w 2371"/>
                        <a:gd name="T75" fmla="*/ 31 h 2379"/>
                        <a:gd name="T76" fmla="*/ 1864 w 2371"/>
                        <a:gd name="T77" fmla="*/ 116 h 2379"/>
                        <a:gd name="T78" fmla="*/ 1952 w 2371"/>
                        <a:gd name="T79" fmla="*/ 9 h 2379"/>
                        <a:gd name="T80" fmla="*/ 2076 w 2371"/>
                        <a:gd name="T81" fmla="*/ 105 h 2379"/>
                        <a:gd name="T82" fmla="*/ 2176 w 2371"/>
                        <a:gd name="T83" fmla="*/ 328 h 2379"/>
                        <a:gd name="T84" fmla="*/ 2314 w 2371"/>
                        <a:gd name="T85" fmla="*/ 314 h 2379"/>
                        <a:gd name="T86" fmla="*/ 2335 w 2371"/>
                        <a:gd name="T87" fmla="*/ 469 h 2379"/>
                        <a:gd name="T88" fmla="*/ 2255 w 2371"/>
                        <a:gd name="T89" fmla="*/ 695 h 2379"/>
                        <a:gd name="T90" fmla="*/ 2362 w 2371"/>
                        <a:gd name="T91" fmla="*/ 783 h 2379"/>
                        <a:gd name="T92" fmla="*/ 2266 w 2371"/>
                        <a:gd name="T93" fmla="*/ 907 h 2379"/>
                        <a:gd name="T94" fmla="*/ 2043 w 2371"/>
                        <a:gd name="T95" fmla="*/ 1007 h 2379"/>
                        <a:gd name="T96" fmla="*/ 2057 w 2371"/>
                        <a:gd name="T97" fmla="*/ 1145 h 2379"/>
                        <a:gd name="T98" fmla="*/ 1902 w 2371"/>
                        <a:gd name="T99" fmla="*/ 1167 h 2379"/>
                        <a:gd name="T100" fmla="*/ 1674 w 2371"/>
                        <a:gd name="T101" fmla="*/ 1081 h 2379"/>
                        <a:gd name="T102" fmla="*/ 1583 w 2371"/>
                        <a:gd name="T103" fmla="*/ 1193 h 2379"/>
                        <a:gd name="T104" fmla="*/ 1459 w 2371"/>
                        <a:gd name="T105" fmla="*/ 1097 h 2379"/>
                        <a:gd name="T106" fmla="*/ 1359 w 2371"/>
                        <a:gd name="T107" fmla="*/ 874 h 2379"/>
                        <a:gd name="T108" fmla="*/ 1221 w 2371"/>
                        <a:gd name="T109" fmla="*/ 888 h 2379"/>
                        <a:gd name="T110" fmla="*/ 1197 w 2371"/>
                        <a:gd name="T111" fmla="*/ 731 h 2379"/>
                        <a:gd name="T112" fmla="*/ 1578 w 2371"/>
                        <a:gd name="T113" fmla="*/ 807 h 2379"/>
                        <a:gd name="T114" fmla="*/ 1869 w 2371"/>
                        <a:gd name="T115" fmla="*/ 759 h 2379"/>
                        <a:gd name="T116" fmla="*/ 1976 w 2371"/>
                        <a:gd name="T117" fmla="*/ 519 h 2379"/>
                        <a:gd name="T118" fmla="*/ 1878 w 2371"/>
                        <a:gd name="T119" fmla="*/ 395 h 2379"/>
                        <a:gd name="T120" fmla="*/ 1678 w 2371"/>
                        <a:gd name="T121" fmla="*/ 569 h 2379"/>
                        <a:gd name="T122" fmla="*/ 1593 w 2371"/>
                        <a:gd name="T123" fmla="*/ 507 h 2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71" h="2379">
                          <a:moveTo>
                            <a:pt x="0" y="1693"/>
                          </a:moveTo>
                          <a:cubicBezTo>
                            <a:pt x="0" y="1557"/>
                            <a:pt x="0" y="1557"/>
                            <a:pt x="0" y="1557"/>
                          </a:cubicBezTo>
                          <a:cubicBezTo>
                            <a:pt x="0" y="1528"/>
                            <a:pt x="21" y="1507"/>
                            <a:pt x="50" y="1507"/>
                          </a:cubicBezTo>
                          <a:cubicBezTo>
                            <a:pt x="162" y="1507"/>
                            <a:pt x="162" y="1507"/>
                            <a:pt x="162" y="1507"/>
                          </a:cubicBezTo>
                          <a:cubicBezTo>
                            <a:pt x="176" y="1431"/>
                            <a:pt x="207" y="1357"/>
                            <a:pt x="252" y="1290"/>
                          </a:cubicBezTo>
                          <a:cubicBezTo>
                            <a:pt x="173" y="1212"/>
                            <a:pt x="173" y="1212"/>
                            <a:pt x="173" y="1212"/>
                          </a:cubicBezTo>
                          <a:cubicBezTo>
                            <a:pt x="154" y="1193"/>
                            <a:pt x="154" y="1162"/>
                            <a:pt x="173" y="1143"/>
                          </a:cubicBezTo>
                          <a:cubicBezTo>
                            <a:pt x="269" y="1047"/>
                            <a:pt x="269" y="1047"/>
                            <a:pt x="269" y="1047"/>
                          </a:cubicBezTo>
                          <a:cubicBezTo>
                            <a:pt x="288" y="1028"/>
                            <a:pt x="319" y="1028"/>
                            <a:pt x="338" y="1047"/>
                          </a:cubicBezTo>
                          <a:cubicBezTo>
                            <a:pt x="416" y="1126"/>
                            <a:pt x="416" y="1126"/>
                            <a:pt x="416" y="1126"/>
                          </a:cubicBezTo>
                          <a:cubicBezTo>
                            <a:pt x="483" y="1081"/>
                            <a:pt x="557" y="1052"/>
                            <a:pt x="633" y="1036"/>
                          </a:cubicBezTo>
                          <a:cubicBezTo>
                            <a:pt x="633" y="924"/>
                            <a:pt x="633" y="924"/>
                            <a:pt x="633" y="924"/>
                          </a:cubicBezTo>
                          <a:cubicBezTo>
                            <a:pt x="633" y="895"/>
                            <a:pt x="654" y="874"/>
                            <a:pt x="683" y="874"/>
                          </a:cubicBezTo>
                          <a:cubicBezTo>
                            <a:pt x="819" y="874"/>
                            <a:pt x="819" y="874"/>
                            <a:pt x="819" y="874"/>
                          </a:cubicBezTo>
                          <a:cubicBezTo>
                            <a:pt x="847" y="874"/>
                            <a:pt x="869" y="895"/>
                            <a:pt x="869" y="924"/>
                          </a:cubicBezTo>
                          <a:cubicBezTo>
                            <a:pt x="869" y="1036"/>
                            <a:pt x="869" y="1036"/>
                            <a:pt x="869" y="1036"/>
                          </a:cubicBezTo>
                          <a:cubicBezTo>
                            <a:pt x="945" y="1050"/>
                            <a:pt x="1019" y="1081"/>
                            <a:pt x="1085" y="1126"/>
                          </a:cubicBezTo>
                          <a:cubicBezTo>
                            <a:pt x="1164" y="1047"/>
                            <a:pt x="1164" y="1047"/>
                            <a:pt x="1164" y="1047"/>
                          </a:cubicBezTo>
                          <a:cubicBezTo>
                            <a:pt x="1183" y="1028"/>
                            <a:pt x="1214" y="1028"/>
                            <a:pt x="1233" y="1047"/>
                          </a:cubicBezTo>
                          <a:cubicBezTo>
                            <a:pt x="1328" y="1143"/>
                            <a:pt x="1328" y="1143"/>
                            <a:pt x="1328" y="1143"/>
                          </a:cubicBezTo>
                          <a:cubicBezTo>
                            <a:pt x="1347" y="1162"/>
                            <a:pt x="1347" y="1193"/>
                            <a:pt x="1328" y="1212"/>
                          </a:cubicBezTo>
                          <a:cubicBezTo>
                            <a:pt x="1250" y="1290"/>
                            <a:pt x="1250" y="1290"/>
                            <a:pt x="1250" y="1290"/>
                          </a:cubicBezTo>
                          <a:cubicBezTo>
                            <a:pt x="1295" y="1357"/>
                            <a:pt x="1323" y="1431"/>
                            <a:pt x="1340" y="1507"/>
                          </a:cubicBezTo>
                          <a:cubicBezTo>
                            <a:pt x="1452" y="1507"/>
                            <a:pt x="1452" y="1507"/>
                            <a:pt x="1452" y="1507"/>
                          </a:cubicBezTo>
                          <a:cubicBezTo>
                            <a:pt x="1481" y="1507"/>
                            <a:pt x="1502" y="1528"/>
                            <a:pt x="1502" y="1557"/>
                          </a:cubicBezTo>
                          <a:cubicBezTo>
                            <a:pt x="1502" y="1693"/>
                            <a:pt x="1502" y="1693"/>
                            <a:pt x="1502" y="1693"/>
                          </a:cubicBezTo>
                          <a:cubicBezTo>
                            <a:pt x="1502" y="1721"/>
                            <a:pt x="1481" y="1743"/>
                            <a:pt x="1452" y="1743"/>
                          </a:cubicBezTo>
                          <a:cubicBezTo>
                            <a:pt x="1340" y="1743"/>
                            <a:pt x="1340" y="1743"/>
                            <a:pt x="1340" y="1743"/>
                          </a:cubicBezTo>
                          <a:cubicBezTo>
                            <a:pt x="1326" y="1819"/>
                            <a:pt x="1295" y="1893"/>
                            <a:pt x="1250" y="1959"/>
                          </a:cubicBezTo>
                          <a:cubicBezTo>
                            <a:pt x="1328" y="2038"/>
                            <a:pt x="1328" y="2038"/>
                            <a:pt x="1328" y="2038"/>
                          </a:cubicBezTo>
                          <a:cubicBezTo>
                            <a:pt x="1347" y="2057"/>
                            <a:pt x="1347" y="2088"/>
                            <a:pt x="1328" y="2107"/>
                          </a:cubicBezTo>
                          <a:cubicBezTo>
                            <a:pt x="1233" y="2202"/>
                            <a:pt x="1233" y="2202"/>
                            <a:pt x="1233" y="2202"/>
                          </a:cubicBezTo>
                          <a:cubicBezTo>
                            <a:pt x="1214" y="2221"/>
                            <a:pt x="1183" y="2221"/>
                            <a:pt x="1164" y="2202"/>
                          </a:cubicBezTo>
                          <a:cubicBezTo>
                            <a:pt x="1088" y="2126"/>
                            <a:pt x="1088" y="2126"/>
                            <a:pt x="1088" y="2126"/>
                          </a:cubicBezTo>
                          <a:cubicBezTo>
                            <a:pt x="1021" y="2171"/>
                            <a:pt x="947" y="2200"/>
                            <a:pt x="871" y="2217"/>
                          </a:cubicBezTo>
                          <a:cubicBezTo>
                            <a:pt x="871" y="2329"/>
                            <a:pt x="871" y="2329"/>
                            <a:pt x="871" y="2329"/>
                          </a:cubicBezTo>
                          <a:cubicBezTo>
                            <a:pt x="871" y="2357"/>
                            <a:pt x="850" y="2379"/>
                            <a:pt x="821" y="2379"/>
                          </a:cubicBezTo>
                          <a:cubicBezTo>
                            <a:pt x="685" y="2379"/>
                            <a:pt x="685" y="2379"/>
                            <a:pt x="685" y="2379"/>
                          </a:cubicBezTo>
                          <a:cubicBezTo>
                            <a:pt x="657" y="2379"/>
                            <a:pt x="635" y="2357"/>
                            <a:pt x="635" y="2329"/>
                          </a:cubicBezTo>
                          <a:cubicBezTo>
                            <a:pt x="635" y="2217"/>
                            <a:pt x="635" y="2217"/>
                            <a:pt x="635" y="2217"/>
                          </a:cubicBezTo>
                          <a:cubicBezTo>
                            <a:pt x="600" y="2209"/>
                            <a:pt x="562" y="2198"/>
                            <a:pt x="528" y="2183"/>
                          </a:cubicBezTo>
                          <a:cubicBezTo>
                            <a:pt x="707" y="2005"/>
                            <a:pt x="707" y="2005"/>
                            <a:pt x="707" y="2005"/>
                          </a:cubicBezTo>
                          <a:cubicBezTo>
                            <a:pt x="819" y="2019"/>
                            <a:pt x="935" y="1983"/>
                            <a:pt x="1023" y="1895"/>
                          </a:cubicBezTo>
                          <a:cubicBezTo>
                            <a:pt x="1173" y="1745"/>
                            <a:pt x="1173" y="1505"/>
                            <a:pt x="1023" y="1355"/>
                          </a:cubicBezTo>
                          <a:cubicBezTo>
                            <a:pt x="873" y="1205"/>
                            <a:pt x="633" y="1205"/>
                            <a:pt x="483" y="1355"/>
                          </a:cubicBezTo>
                          <a:cubicBezTo>
                            <a:pt x="397" y="1440"/>
                            <a:pt x="362" y="1557"/>
                            <a:pt x="373" y="1671"/>
                          </a:cubicBezTo>
                          <a:cubicBezTo>
                            <a:pt x="195" y="1850"/>
                            <a:pt x="195" y="1850"/>
                            <a:pt x="195" y="1850"/>
                          </a:cubicBezTo>
                          <a:cubicBezTo>
                            <a:pt x="181" y="1814"/>
                            <a:pt x="171" y="1778"/>
                            <a:pt x="164" y="1743"/>
                          </a:cubicBezTo>
                          <a:cubicBezTo>
                            <a:pt x="52" y="1743"/>
                            <a:pt x="52" y="1743"/>
                            <a:pt x="52" y="1743"/>
                          </a:cubicBezTo>
                          <a:cubicBezTo>
                            <a:pt x="23" y="1743"/>
                            <a:pt x="0" y="1721"/>
                            <a:pt x="0" y="1693"/>
                          </a:cubicBezTo>
                          <a:close/>
                          <a:moveTo>
                            <a:pt x="185" y="2359"/>
                          </a:moveTo>
                          <a:cubicBezTo>
                            <a:pt x="735" y="1809"/>
                            <a:pt x="735" y="1809"/>
                            <a:pt x="735" y="1809"/>
                          </a:cubicBezTo>
                          <a:cubicBezTo>
                            <a:pt x="823" y="1898"/>
                            <a:pt x="823" y="1898"/>
                            <a:pt x="823" y="1898"/>
                          </a:cubicBezTo>
                          <a:cubicBezTo>
                            <a:pt x="833" y="1907"/>
                            <a:pt x="850" y="1902"/>
                            <a:pt x="852" y="1888"/>
                          </a:cubicBezTo>
                          <a:cubicBezTo>
                            <a:pt x="931" y="1469"/>
                            <a:pt x="931" y="1469"/>
                            <a:pt x="931" y="1469"/>
                          </a:cubicBezTo>
                          <a:cubicBezTo>
                            <a:pt x="933" y="1457"/>
                            <a:pt x="923" y="1448"/>
                            <a:pt x="912" y="1450"/>
                          </a:cubicBezTo>
                          <a:cubicBezTo>
                            <a:pt x="492" y="1526"/>
                            <a:pt x="492" y="1526"/>
                            <a:pt x="492" y="1526"/>
                          </a:cubicBezTo>
                          <a:cubicBezTo>
                            <a:pt x="478" y="1528"/>
                            <a:pt x="473" y="1545"/>
                            <a:pt x="483" y="1555"/>
                          </a:cubicBezTo>
                          <a:cubicBezTo>
                            <a:pt x="571" y="1643"/>
                            <a:pt x="571" y="1643"/>
                            <a:pt x="571" y="1643"/>
                          </a:cubicBezTo>
                          <a:cubicBezTo>
                            <a:pt x="19" y="2193"/>
                            <a:pt x="19" y="2193"/>
                            <a:pt x="19" y="2193"/>
                          </a:cubicBezTo>
                          <a:cubicBezTo>
                            <a:pt x="0" y="2212"/>
                            <a:pt x="0" y="2245"/>
                            <a:pt x="19" y="2264"/>
                          </a:cubicBezTo>
                          <a:cubicBezTo>
                            <a:pt x="114" y="2359"/>
                            <a:pt x="114" y="2359"/>
                            <a:pt x="114" y="2359"/>
                          </a:cubicBezTo>
                          <a:cubicBezTo>
                            <a:pt x="133" y="2379"/>
                            <a:pt x="164" y="2379"/>
                            <a:pt x="185" y="2359"/>
                          </a:cubicBezTo>
                          <a:close/>
                          <a:moveTo>
                            <a:pt x="1197" y="731"/>
                          </a:moveTo>
                          <a:cubicBezTo>
                            <a:pt x="1283" y="695"/>
                            <a:pt x="1283" y="695"/>
                            <a:pt x="1283" y="695"/>
                          </a:cubicBezTo>
                          <a:cubicBezTo>
                            <a:pt x="1271" y="633"/>
                            <a:pt x="1271" y="567"/>
                            <a:pt x="1283" y="502"/>
                          </a:cubicBezTo>
                          <a:cubicBezTo>
                            <a:pt x="1197" y="466"/>
                            <a:pt x="1197" y="466"/>
                            <a:pt x="1197" y="466"/>
                          </a:cubicBezTo>
                          <a:cubicBezTo>
                            <a:pt x="1176" y="457"/>
                            <a:pt x="1166" y="433"/>
                            <a:pt x="1176" y="414"/>
                          </a:cubicBezTo>
                          <a:cubicBezTo>
                            <a:pt x="1219" y="312"/>
                            <a:pt x="1219" y="312"/>
                            <a:pt x="1219" y="312"/>
                          </a:cubicBezTo>
                          <a:cubicBezTo>
                            <a:pt x="1228" y="290"/>
                            <a:pt x="1252" y="281"/>
                            <a:pt x="1271" y="290"/>
                          </a:cubicBezTo>
                          <a:cubicBezTo>
                            <a:pt x="1357" y="326"/>
                            <a:pt x="1357" y="326"/>
                            <a:pt x="1357" y="326"/>
                          </a:cubicBezTo>
                          <a:cubicBezTo>
                            <a:pt x="1393" y="271"/>
                            <a:pt x="1440" y="224"/>
                            <a:pt x="1495" y="190"/>
                          </a:cubicBezTo>
                          <a:cubicBezTo>
                            <a:pt x="1459" y="105"/>
                            <a:pt x="1459" y="105"/>
                            <a:pt x="1459" y="105"/>
                          </a:cubicBezTo>
                          <a:cubicBezTo>
                            <a:pt x="1450" y="83"/>
                            <a:pt x="1462" y="59"/>
                            <a:pt x="1481" y="52"/>
                          </a:cubicBezTo>
                          <a:cubicBezTo>
                            <a:pt x="1583" y="9"/>
                            <a:pt x="1583" y="9"/>
                            <a:pt x="1583" y="9"/>
                          </a:cubicBezTo>
                          <a:cubicBezTo>
                            <a:pt x="1604" y="0"/>
                            <a:pt x="1628" y="12"/>
                            <a:pt x="1635" y="31"/>
                          </a:cubicBezTo>
                          <a:cubicBezTo>
                            <a:pt x="1671" y="116"/>
                            <a:pt x="1671" y="116"/>
                            <a:pt x="1671" y="116"/>
                          </a:cubicBezTo>
                          <a:cubicBezTo>
                            <a:pt x="1733" y="105"/>
                            <a:pt x="1800" y="105"/>
                            <a:pt x="1864" y="116"/>
                          </a:cubicBezTo>
                          <a:cubicBezTo>
                            <a:pt x="1900" y="31"/>
                            <a:pt x="1900" y="31"/>
                            <a:pt x="1900" y="31"/>
                          </a:cubicBezTo>
                          <a:cubicBezTo>
                            <a:pt x="1909" y="9"/>
                            <a:pt x="1933" y="0"/>
                            <a:pt x="1952" y="9"/>
                          </a:cubicBezTo>
                          <a:cubicBezTo>
                            <a:pt x="2054" y="52"/>
                            <a:pt x="2054" y="52"/>
                            <a:pt x="2054" y="52"/>
                          </a:cubicBezTo>
                          <a:cubicBezTo>
                            <a:pt x="2076" y="62"/>
                            <a:pt x="2085" y="86"/>
                            <a:pt x="2076" y="105"/>
                          </a:cubicBezTo>
                          <a:cubicBezTo>
                            <a:pt x="2040" y="190"/>
                            <a:pt x="2040" y="190"/>
                            <a:pt x="2040" y="190"/>
                          </a:cubicBezTo>
                          <a:cubicBezTo>
                            <a:pt x="2095" y="226"/>
                            <a:pt x="2143" y="274"/>
                            <a:pt x="2176" y="328"/>
                          </a:cubicBezTo>
                          <a:cubicBezTo>
                            <a:pt x="2262" y="293"/>
                            <a:pt x="2262" y="293"/>
                            <a:pt x="2262" y="293"/>
                          </a:cubicBezTo>
                          <a:cubicBezTo>
                            <a:pt x="2283" y="283"/>
                            <a:pt x="2307" y="295"/>
                            <a:pt x="2314" y="314"/>
                          </a:cubicBezTo>
                          <a:cubicBezTo>
                            <a:pt x="2357" y="416"/>
                            <a:pt x="2357" y="416"/>
                            <a:pt x="2357" y="416"/>
                          </a:cubicBezTo>
                          <a:cubicBezTo>
                            <a:pt x="2366" y="438"/>
                            <a:pt x="2355" y="462"/>
                            <a:pt x="2335" y="469"/>
                          </a:cubicBezTo>
                          <a:cubicBezTo>
                            <a:pt x="2255" y="502"/>
                            <a:pt x="2255" y="502"/>
                            <a:pt x="2255" y="502"/>
                          </a:cubicBezTo>
                          <a:cubicBezTo>
                            <a:pt x="2266" y="564"/>
                            <a:pt x="2266" y="631"/>
                            <a:pt x="2255" y="695"/>
                          </a:cubicBezTo>
                          <a:cubicBezTo>
                            <a:pt x="2340" y="731"/>
                            <a:pt x="2340" y="731"/>
                            <a:pt x="2340" y="731"/>
                          </a:cubicBezTo>
                          <a:cubicBezTo>
                            <a:pt x="2362" y="740"/>
                            <a:pt x="2371" y="764"/>
                            <a:pt x="2362" y="783"/>
                          </a:cubicBezTo>
                          <a:cubicBezTo>
                            <a:pt x="2319" y="886"/>
                            <a:pt x="2319" y="886"/>
                            <a:pt x="2319" y="886"/>
                          </a:cubicBezTo>
                          <a:cubicBezTo>
                            <a:pt x="2309" y="907"/>
                            <a:pt x="2285" y="917"/>
                            <a:pt x="2266" y="907"/>
                          </a:cubicBezTo>
                          <a:cubicBezTo>
                            <a:pt x="2181" y="871"/>
                            <a:pt x="2181" y="871"/>
                            <a:pt x="2181" y="871"/>
                          </a:cubicBezTo>
                          <a:cubicBezTo>
                            <a:pt x="2145" y="926"/>
                            <a:pt x="2097" y="974"/>
                            <a:pt x="2043" y="1007"/>
                          </a:cubicBezTo>
                          <a:cubicBezTo>
                            <a:pt x="2078" y="1093"/>
                            <a:pt x="2078" y="1093"/>
                            <a:pt x="2078" y="1093"/>
                          </a:cubicBezTo>
                          <a:cubicBezTo>
                            <a:pt x="2088" y="1114"/>
                            <a:pt x="2076" y="1138"/>
                            <a:pt x="2057" y="1145"/>
                          </a:cubicBezTo>
                          <a:cubicBezTo>
                            <a:pt x="1954" y="1188"/>
                            <a:pt x="1954" y="1188"/>
                            <a:pt x="1954" y="1188"/>
                          </a:cubicBezTo>
                          <a:cubicBezTo>
                            <a:pt x="1933" y="1198"/>
                            <a:pt x="1909" y="1186"/>
                            <a:pt x="1902" y="1167"/>
                          </a:cubicBezTo>
                          <a:cubicBezTo>
                            <a:pt x="1866" y="1081"/>
                            <a:pt x="1866" y="1081"/>
                            <a:pt x="1866" y="1081"/>
                          </a:cubicBezTo>
                          <a:cubicBezTo>
                            <a:pt x="1804" y="1093"/>
                            <a:pt x="1738" y="1093"/>
                            <a:pt x="1674" y="1081"/>
                          </a:cubicBezTo>
                          <a:cubicBezTo>
                            <a:pt x="1635" y="1171"/>
                            <a:pt x="1635" y="1171"/>
                            <a:pt x="1635" y="1171"/>
                          </a:cubicBezTo>
                          <a:cubicBezTo>
                            <a:pt x="1626" y="1193"/>
                            <a:pt x="1602" y="1202"/>
                            <a:pt x="1583" y="1193"/>
                          </a:cubicBezTo>
                          <a:cubicBezTo>
                            <a:pt x="1481" y="1150"/>
                            <a:pt x="1481" y="1150"/>
                            <a:pt x="1481" y="1150"/>
                          </a:cubicBezTo>
                          <a:cubicBezTo>
                            <a:pt x="1459" y="1140"/>
                            <a:pt x="1450" y="1117"/>
                            <a:pt x="1459" y="1097"/>
                          </a:cubicBezTo>
                          <a:cubicBezTo>
                            <a:pt x="1495" y="1012"/>
                            <a:pt x="1495" y="1012"/>
                            <a:pt x="1495" y="1012"/>
                          </a:cubicBezTo>
                          <a:cubicBezTo>
                            <a:pt x="1440" y="976"/>
                            <a:pt x="1393" y="928"/>
                            <a:pt x="1359" y="874"/>
                          </a:cubicBezTo>
                          <a:cubicBezTo>
                            <a:pt x="1273" y="909"/>
                            <a:pt x="1273" y="909"/>
                            <a:pt x="1273" y="909"/>
                          </a:cubicBezTo>
                          <a:cubicBezTo>
                            <a:pt x="1252" y="919"/>
                            <a:pt x="1228" y="907"/>
                            <a:pt x="1221" y="888"/>
                          </a:cubicBezTo>
                          <a:cubicBezTo>
                            <a:pt x="1178" y="786"/>
                            <a:pt x="1178" y="786"/>
                            <a:pt x="1178" y="786"/>
                          </a:cubicBezTo>
                          <a:cubicBezTo>
                            <a:pt x="1166" y="764"/>
                            <a:pt x="1176" y="740"/>
                            <a:pt x="1197" y="731"/>
                          </a:cubicBezTo>
                          <a:close/>
                          <a:moveTo>
                            <a:pt x="1562" y="790"/>
                          </a:moveTo>
                          <a:cubicBezTo>
                            <a:pt x="1562" y="800"/>
                            <a:pt x="1569" y="807"/>
                            <a:pt x="1578" y="807"/>
                          </a:cubicBezTo>
                          <a:cubicBezTo>
                            <a:pt x="1862" y="778"/>
                            <a:pt x="1862" y="778"/>
                            <a:pt x="1862" y="778"/>
                          </a:cubicBezTo>
                          <a:cubicBezTo>
                            <a:pt x="1871" y="778"/>
                            <a:pt x="1876" y="767"/>
                            <a:pt x="1869" y="759"/>
                          </a:cubicBezTo>
                          <a:cubicBezTo>
                            <a:pt x="1802" y="693"/>
                            <a:pt x="1802" y="693"/>
                            <a:pt x="1802" y="693"/>
                          </a:cubicBezTo>
                          <a:cubicBezTo>
                            <a:pt x="1976" y="519"/>
                            <a:pt x="1976" y="519"/>
                            <a:pt x="1976" y="519"/>
                          </a:cubicBezTo>
                          <a:cubicBezTo>
                            <a:pt x="1983" y="512"/>
                            <a:pt x="1983" y="500"/>
                            <a:pt x="1976" y="493"/>
                          </a:cubicBezTo>
                          <a:cubicBezTo>
                            <a:pt x="1878" y="395"/>
                            <a:pt x="1878" y="395"/>
                            <a:pt x="1878" y="395"/>
                          </a:cubicBezTo>
                          <a:cubicBezTo>
                            <a:pt x="1871" y="388"/>
                            <a:pt x="1859" y="388"/>
                            <a:pt x="1852" y="395"/>
                          </a:cubicBezTo>
                          <a:cubicBezTo>
                            <a:pt x="1678" y="569"/>
                            <a:pt x="1678" y="569"/>
                            <a:pt x="1678" y="569"/>
                          </a:cubicBezTo>
                          <a:cubicBezTo>
                            <a:pt x="1612" y="500"/>
                            <a:pt x="1612" y="500"/>
                            <a:pt x="1612" y="500"/>
                          </a:cubicBezTo>
                          <a:cubicBezTo>
                            <a:pt x="1604" y="493"/>
                            <a:pt x="1593" y="497"/>
                            <a:pt x="1593" y="507"/>
                          </a:cubicBezTo>
                          <a:lnTo>
                            <a:pt x="1562" y="79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30" name="Group 29">
                    <a:extLst>
                      <a:ext uri="{FF2B5EF4-FFF2-40B4-BE49-F238E27FC236}">
                        <a16:creationId xmlns:a16="http://schemas.microsoft.com/office/drawing/2014/main" id="{EE0DE6AB-D15D-4DA7-BCEF-2B489098D734}"/>
                      </a:ext>
                    </a:extLst>
                  </p:cNvPr>
                  <p:cNvGrpSpPr/>
                  <p:nvPr/>
                </p:nvGrpSpPr>
                <p:grpSpPr>
                  <a:xfrm>
                    <a:off x="4812975" y="5247944"/>
                    <a:ext cx="1094250" cy="1094273"/>
                    <a:chOff x="5006985" y="5050274"/>
                    <a:chExt cx="932232" cy="932252"/>
                  </a:xfrm>
                </p:grpSpPr>
                <p:sp>
                  <p:nvSpPr>
                    <p:cNvPr id="35" name="Oval 34"/>
                    <p:cNvSpPr/>
                    <p:nvPr/>
                  </p:nvSpPr>
                  <p:spPr>
                    <a:xfrm>
                      <a:off x="5006985" y="5050274"/>
                      <a:ext cx="932232" cy="932252"/>
                    </a:xfrm>
                    <a:prstGeom prst="ellipse">
                      <a:avLst/>
                    </a:prstGeom>
                    <a:solidFill>
                      <a:schemeClr val="bg2"/>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 name="Freeform 37"/>
                    <p:cNvSpPr>
                      <a:spLocks noEditPoints="1"/>
                    </p:cNvSpPr>
                    <p:nvPr/>
                  </p:nvSpPr>
                  <p:spPr bwMode="auto">
                    <a:xfrm>
                      <a:off x="5240817" y="5278738"/>
                      <a:ext cx="464568" cy="475328"/>
                    </a:xfrm>
                    <a:custGeom>
                      <a:avLst/>
                      <a:gdLst>
                        <a:gd name="T0" fmla="*/ 1425 w 1843"/>
                        <a:gd name="T1" fmla="*/ 1192 h 1890"/>
                        <a:gd name="T2" fmla="*/ 1322 w 1843"/>
                        <a:gd name="T3" fmla="*/ 1235 h 1890"/>
                        <a:gd name="T4" fmla="*/ 1189 w 1843"/>
                        <a:gd name="T5" fmla="*/ 1435 h 1890"/>
                        <a:gd name="T6" fmla="*/ 761 w 1843"/>
                        <a:gd name="T7" fmla="*/ 1728 h 1890"/>
                        <a:gd name="T8" fmla="*/ 334 w 1843"/>
                        <a:gd name="T9" fmla="*/ 1435 h 1890"/>
                        <a:gd name="T10" fmla="*/ 158 w 1843"/>
                        <a:gd name="T11" fmla="*/ 1017 h 1890"/>
                        <a:gd name="T12" fmla="*/ 159 w 1843"/>
                        <a:gd name="T13" fmla="*/ 313 h 1890"/>
                        <a:gd name="T14" fmla="*/ 761 w 1843"/>
                        <a:gd name="T15" fmla="*/ 162 h 1890"/>
                        <a:gd name="T16" fmla="*/ 1265 w 1843"/>
                        <a:gd name="T17" fmla="*/ 288 h 1890"/>
                        <a:gd name="T18" fmla="*/ 1360 w 1843"/>
                        <a:gd name="T19" fmla="*/ 231 h 1890"/>
                        <a:gd name="T20" fmla="*/ 1303 w 1843"/>
                        <a:gd name="T21" fmla="*/ 136 h 1890"/>
                        <a:gd name="T22" fmla="*/ 745 w 1843"/>
                        <a:gd name="T23" fmla="*/ 4 h 1890"/>
                        <a:gd name="T24" fmla="*/ 56 w 1843"/>
                        <a:gd name="T25" fmla="*/ 177 h 1890"/>
                        <a:gd name="T26" fmla="*/ 1 w 1843"/>
                        <a:gd name="T27" fmla="*/ 252 h 1890"/>
                        <a:gd name="T28" fmla="*/ 1 w 1843"/>
                        <a:gd name="T29" fmla="*/ 265 h 1890"/>
                        <a:gd name="T30" fmla="*/ 1 w 1843"/>
                        <a:gd name="T31" fmla="*/ 1016 h 1890"/>
                        <a:gd name="T32" fmla="*/ 219 w 1843"/>
                        <a:gd name="T33" fmla="*/ 1543 h 1890"/>
                        <a:gd name="T34" fmla="*/ 711 w 1843"/>
                        <a:gd name="T35" fmla="*/ 1878 h 1890"/>
                        <a:gd name="T36" fmla="*/ 761 w 1843"/>
                        <a:gd name="T37" fmla="*/ 1890 h 1890"/>
                        <a:gd name="T38" fmla="*/ 810 w 1843"/>
                        <a:gd name="T39" fmla="*/ 1879 h 1890"/>
                        <a:gd name="T40" fmla="*/ 1303 w 1843"/>
                        <a:gd name="T41" fmla="*/ 1543 h 1890"/>
                        <a:gd name="T42" fmla="*/ 1467 w 1843"/>
                        <a:gd name="T43" fmla="*/ 1295 h 1890"/>
                        <a:gd name="T44" fmla="*/ 1425 w 1843"/>
                        <a:gd name="T45" fmla="*/ 1192 h 1890"/>
                        <a:gd name="T46" fmla="*/ 1843 w 1843"/>
                        <a:gd name="T47" fmla="*/ 796 h 1890"/>
                        <a:gd name="T48" fmla="*/ 1843 w 1843"/>
                        <a:gd name="T49" fmla="*/ 662 h 1890"/>
                        <a:gd name="T50" fmla="*/ 1719 w 1843"/>
                        <a:gd name="T51" fmla="*/ 640 h 1890"/>
                        <a:gd name="T52" fmla="*/ 1701 w 1843"/>
                        <a:gd name="T53" fmla="*/ 596 h 1890"/>
                        <a:gd name="T54" fmla="*/ 1773 w 1843"/>
                        <a:gd name="T55" fmla="*/ 494 h 1890"/>
                        <a:gd name="T56" fmla="*/ 1678 w 1843"/>
                        <a:gd name="T57" fmla="*/ 399 h 1890"/>
                        <a:gd name="T58" fmla="*/ 1576 w 1843"/>
                        <a:gd name="T59" fmla="*/ 471 h 1890"/>
                        <a:gd name="T60" fmla="*/ 1532 w 1843"/>
                        <a:gd name="T61" fmla="*/ 452 h 1890"/>
                        <a:gd name="T62" fmla="*/ 1510 w 1843"/>
                        <a:gd name="T63" fmla="*/ 329 h 1890"/>
                        <a:gd name="T64" fmla="*/ 1376 w 1843"/>
                        <a:gd name="T65" fmla="*/ 329 h 1890"/>
                        <a:gd name="T66" fmla="*/ 1354 w 1843"/>
                        <a:gd name="T67" fmla="*/ 452 h 1890"/>
                        <a:gd name="T68" fmla="*/ 1310 w 1843"/>
                        <a:gd name="T69" fmla="*/ 471 h 1890"/>
                        <a:gd name="T70" fmla="*/ 1207 w 1843"/>
                        <a:gd name="T71" fmla="*/ 399 h 1890"/>
                        <a:gd name="T72" fmla="*/ 1113 w 1843"/>
                        <a:gd name="T73" fmla="*/ 494 h 1890"/>
                        <a:gd name="T74" fmla="*/ 1185 w 1843"/>
                        <a:gd name="T75" fmla="*/ 596 h 1890"/>
                        <a:gd name="T76" fmla="*/ 1166 w 1843"/>
                        <a:gd name="T77" fmla="*/ 641 h 1890"/>
                        <a:gd name="T78" fmla="*/ 1043 w 1843"/>
                        <a:gd name="T79" fmla="*/ 662 h 1890"/>
                        <a:gd name="T80" fmla="*/ 1043 w 1843"/>
                        <a:gd name="T81" fmla="*/ 796 h 1890"/>
                        <a:gd name="T82" fmla="*/ 1166 w 1843"/>
                        <a:gd name="T83" fmla="*/ 818 h 1890"/>
                        <a:gd name="T84" fmla="*/ 1185 w 1843"/>
                        <a:gd name="T85" fmla="*/ 862 h 1890"/>
                        <a:gd name="T86" fmla="*/ 1113 w 1843"/>
                        <a:gd name="T87" fmla="*/ 965 h 1890"/>
                        <a:gd name="T88" fmla="*/ 1207 w 1843"/>
                        <a:gd name="T89" fmla="*/ 1059 h 1890"/>
                        <a:gd name="T90" fmla="*/ 1310 w 1843"/>
                        <a:gd name="T91" fmla="*/ 987 h 1890"/>
                        <a:gd name="T92" fmla="*/ 1354 w 1843"/>
                        <a:gd name="T93" fmla="*/ 1006 h 1890"/>
                        <a:gd name="T94" fmla="*/ 1376 w 1843"/>
                        <a:gd name="T95" fmla="*/ 1129 h 1890"/>
                        <a:gd name="T96" fmla="*/ 1510 w 1843"/>
                        <a:gd name="T97" fmla="*/ 1129 h 1890"/>
                        <a:gd name="T98" fmla="*/ 1531 w 1843"/>
                        <a:gd name="T99" fmla="*/ 1006 h 1890"/>
                        <a:gd name="T100" fmla="*/ 1576 w 1843"/>
                        <a:gd name="T101" fmla="*/ 987 h 1890"/>
                        <a:gd name="T102" fmla="*/ 1678 w 1843"/>
                        <a:gd name="T103" fmla="*/ 1059 h 1890"/>
                        <a:gd name="T104" fmla="*/ 1773 w 1843"/>
                        <a:gd name="T105" fmla="*/ 965 h 1890"/>
                        <a:gd name="T106" fmla="*/ 1701 w 1843"/>
                        <a:gd name="T107" fmla="*/ 862 h 1890"/>
                        <a:gd name="T108" fmla="*/ 1719 w 1843"/>
                        <a:gd name="T109" fmla="*/ 818 h 1890"/>
                        <a:gd name="T110" fmla="*/ 1843 w 1843"/>
                        <a:gd name="T111" fmla="*/ 796 h 1890"/>
                        <a:gd name="T112" fmla="*/ 1443 w 1843"/>
                        <a:gd name="T113" fmla="*/ 900 h 1890"/>
                        <a:gd name="T114" fmla="*/ 1272 w 1843"/>
                        <a:gd name="T115" fmla="*/ 729 h 1890"/>
                        <a:gd name="T116" fmla="*/ 1443 w 1843"/>
                        <a:gd name="T117" fmla="*/ 558 h 1890"/>
                        <a:gd name="T118" fmla="*/ 1613 w 1843"/>
                        <a:gd name="T119" fmla="*/ 729 h 1890"/>
                        <a:gd name="T120" fmla="*/ 1443 w 1843"/>
                        <a:gd name="T121" fmla="*/ 90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3" h="1890">
                          <a:moveTo>
                            <a:pt x="1425" y="1192"/>
                          </a:moveTo>
                          <a:cubicBezTo>
                            <a:pt x="1385" y="1175"/>
                            <a:pt x="1339" y="1194"/>
                            <a:pt x="1322" y="1235"/>
                          </a:cubicBezTo>
                          <a:cubicBezTo>
                            <a:pt x="1293" y="1304"/>
                            <a:pt x="1248" y="1371"/>
                            <a:pt x="1189" y="1435"/>
                          </a:cubicBezTo>
                          <a:cubicBezTo>
                            <a:pt x="1078" y="1553"/>
                            <a:pt x="938" y="1649"/>
                            <a:pt x="761" y="1728"/>
                          </a:cubicBezTo>
                          <a:cubicBezTo>
                            <a:pt x="585" y="1649"/>
                            <a:pt x="445" y="1553"/>
                            <a:pt x="334" y="1435"/>
                          </a:cubicBezTo>
                          <a:cubicBezTo>
                            <a:pt x="215" y="1308"/>
                            <a:pt x="157" y="1172"/>
                            <a:pt x="158" y="1017"/>
                          </a:cubicBezTo>
                          <a:cubicBezTo>
                            <a:pt x="159" y="837"/>
                            <a:pt x="159" y="516"/>
                            <a:pt x="159" y="313"/>
                          </a:cubicBezTo>
                          <a:cubicBezTo>
                            <a:pt x="303" y="277"/>
                            <a:pt x="674" y="184"/>
                            <a:pt x="761" y="162"/>
                          </a:cubicBezTo>
                          <a:cubicBezTo>
                            <a:pt x="829" y="179"/>
                            <a:pt x="1074" y="240"/>
                            <a:pt x="1265" y="288"/>
                          </a:cubicBezTo>
                          <a:cubicBezTo>
                            <a:pt x="1307" y="299"/>
                            <a:pt x="1350" y="273"/>
                            <a:pt x="1360" y="231"/>
                          </a:cubicBezTo>
                          <a:cubicBezTo>
                            <a:pt x="1371" y="189"/>
                            <a:pt x="1345" y="146"/>
                            <a:pt x="1303" y="136"/>
                          </a:cubicBezTo>
                          <a:cubicBezTo>
                            <a:pt x="763" y="0"/>
                            <a:pt x="763" y="0"/>
                            <a:pt x="745" y="4"/>
                          </a:cubicBezTo>
                          <a:cubicBezTo>
                            <a:pt x="741" y="5"/>
                            <a:pt x="69" y="173"/>
                            <a:pt x="56" y="177"/>
                          </a:cubicBezTo>
                          <a:cubicBezTo>
                            <a:pt x="24" y="187"/>
                            <a:pt x="1" y="218"/>
                            <a:pt x="1" y="252"/>
                          </a:cubicBezTo>
                          <a:cubicBezTo>
                            <a:pt x="1" y="265"/>
                            <a:pt x="1" y="265"/>
                            <a:pt x="1" y="265"/>
                          </a:cubicBezTo>
                          <a:cubicBezTo>
                            <a:pt x="2" y="462"/>
                            <a:pt x="2" y="821"/>
                            <a:pt x="1" y="1016"/>
                          </a:cubicBezTo>
                          <a:cubicBezTo>
                            <a:pt x="0" y="1210"/>
                            <a:pt x="73" y="1388"/>
                            <a:pt x="219" y="1543"/>
                          </a:cubicBezTo>
                          <a:cubicBezTo>
                            <a:pt x="348" y="1679"/>
                            <a:pt x="508" y="1789"/>
                            <a:pt x="711" y="1878"/>
                          </a:cubicBezTo>
                          <a:cubicBezTo>
                            <a:pt x="721" y="1883"/>
                            <a:pt x="740" y="1890"/>
                            <a:pt x="761" y="1890"/>
                          </a:cubicBezTo>
                          <a:cubicBezTo>
                            <a:pt x="776" y="1890"/>
                            <a:pt x="793" y="1886"/>
                            <a:pt x="810" y="1879"/>
                          </a:cubicBezTo>
                          <a:cubicBezTo>
                            <a:pt x="1013" y="1789"/>
                            <a:pt x="1174" y="1680"/>
                            <a:pt x="1303" y="1543"/>
                          </a:cubicBezTo>
                          <a:cubicBezTo>
                            <a:pt x="1376" y="1465"/>
                            <a:pt x="1431" y="1382"/>
                            <a:pt x="1467" y="1295"/>
                          </a:cubicBezTo>
                          <a:cubicBezTo>
                            <a:pt x="1484" y="1255"/>
                            <a:pt x="1465" y="1209"/>
                            <a:pt x="1425" y="1192"/>
                          </a:cubicBezTo>
                          <a:close/>
                          <a:moveTo>
                            <a:pt x="1843" y="796"/>
                          </a:moveTo>
                          <a:cubicBezTo>
                            <a:pt x="1843" y="662"/>
                            <a:pt x="1843" y="662"/>
                            <a:pt x="1843" y="662"/>
                          </a:cubicBezTo>
                          <a:cubicBezTo>
                            <a:pt x="1719" y="640"/>
                            <a:pt x="1719" y="640"/>
                            <a:pt x="1719" y="640"/>
                          </a:cubicBezTo>
                          <a:cubicBezTo>
                            <a:pt x="1715" y="625"/>
                            <a:pt x="1708" y="610"/>
                            <a:pt x="1701" y="596"/>
                          </a:cubicBezTo>
                          <a:cubicBezTo>
                            <a:pt x="1773" y="494"/>
                            <a:pt x="1773" y="494"/>
                            <a:pt x="1773" y="494"/>
                          </a:cubicBezTo>
                          <a:cubicBezTo>
                            <a:pt x="1678" y="399"/>
                            <a:pt x="1678" y="399"/>
                            <a:pt x="1678" y="399"/>
                          </a:cubicBezTo>
                          <a:cubicBezTo>
                            <a:pt x="1576" y="471"/>
                            <a:pt x="1576" y="471"/>
                            <a:pt x="1576" y="471"/>
                          </a:cubicBezTo>
                          <a:cubicBezTo>
                            <a:pt x="1562" y="464"/>
                            <a:pt x="1547" y="457"/>
                            <a:pt x="1532" y="452"/>
                          </a:cubicBezTo>
                          <a:cubicBezTo>
                            <a:pt x="1510" y="329"/>
                            <a:pt x="1510" y="329"/>
                            <a:pt x="1510" y="329"/>
                          </a:cubicBezTo>
                          <a:cubicBezTo>
                            <a:pt x="1376" y="329"/>
                            <a:pt x="1376" y="329"/>
                            <a:pt x="1376" y="329"/>
                          </a:cubicBezTo>
                          <a:cubicBezTo>
                            <a:pt x="1354" y="452"/>
                            <a:pt x="1354" y="452"/>
                            <a:pt x="1354" y="452"/>
                          </a:cubicBezTo>
                          <a:cubicBezTo>
                            <a:pt x="1339" y="457"/>
                            <a:pt x="1324" y="464"/>
                            <a:pt x="1310" y="471"/>
                          </a:cubicBezTo>
                          <a:cubicBezTo>
                            <a:pt x="1207" y="399"/>
                            <a:pt x="1207" y="399"/>
                            <a:pt x="1207" y="399"/>
                          </a:cubicBezTo>
                          <a:cubicBezTo>
                            <a:pt x="1113" y="494"/>
                            <a:pt x="1113" y="494"/>
                            <a:pt x="1113" y="494"/>
                          </a:cubicBezTo>
                          <a:cubicBezTo>
                            <a:pt x="1185" y="596"/>
                            <a:pt x="1185" y="596"/>
                            <a:pt x="1185" y="596"/>
                          </a:cubicBezTo>
                          <a:cubicBezTo>
                            <a:pt x="1177" y="610"/>
                            <a:pt x="1171" y="625"/>
                            <a:pt x="1166" y="641"/>
                          </a:cubicBezTo>
                          <a:cubicBezTo>
                            <a:pt x="1043" y="662"/>
                            <a:pt x="1043" y="662"/>
                            <a:pt x="1043" y="662"/>
                          </a:cubicBezTo>
                          <a:cubicBezTo>
                            <a:pt x="1043" y="796"/>
                            <a:pt x="1043" y="796"/>
                            <a:pt x="1043" y="796"/>
                          </a:cubicBezTo>
                          <a:cubicBezTo>
                            <a:pt x="1166" y="818"/>
                            <a:pt x="1166" y="818"/>
                            <a:pt x="1166" y="818"/>
                          </a:cubicBezTo>
                          <a:cubicBezTo>
                            <a:pt x="1171" y="833"/>
                            <a:pt x="1177" y="848"/>
                            <a:pt x="1185" y="862"/>
                          </a:cubicBezTo>
                          <a:cubicBezTo>
                            <a:pt x="1113" y="965"/>
                            <a:pt x="1113" y="965"/>
                            <a:pt x="1113" y="965"/>
                          </a:cubicBezTo>
                          <a:cubicBezTo>
                            <a:pt x="1207" y="1059"/>
                            <a:pt x="1207" y="1059"/>
                            <a:pt x="1207" y="1059"/>
                          </a:cubicBezTo>
                          <a:cubicBezTo>
                            <a:pt x="1310" y="987"/>
                            <a:pt x="1310" y="987"/>
                            <a:pt x="1310" y="987"/>
                          </a:cubicBezTo>
                          <a:cubicBezTo>
                            <a:pt x="1324" y="995"/>
                            <a:pt x="1339" y="1001"/>
                            <a:pt x="1354" y="1006"/>
                          </a:cubicBezTo>
                          <a:cubicBezTo>
                            <a:pt x="1376" y="1129"/>
                            <a:pt x="1376" y="1129"/>
                            <a:pt x="1376" y="1129"/>
                          </a:cubicBezTo>
                          <a:cubicBezTo>
                            <a:pt x="1510" y="1129"/>
                            <a:pt x="1510" y="1129"/>
                            <a:pt x="1510" y="1129"/>
                          </a:cubicBezTo>
                          <a:cubicBezTo>
                            <a:pt x="1531" y="1006"/>
                            <a:pt x="1531" y="1006"/>
                            <a:pt x="1531" y="1006"/>
                          </a:cubicBezTo>
                          <a:cubicBezTo>
                            <a:pt x="1547" y="1001"/>
                            <a:pt x="1561" y="995"/>
                            <a:pt x="1576" y="987"/>
                          </a:cubicBezTo>
                          <a:cubicBezTo>
                            <a:pt x="1678" y="1059"/>
                            <a:pt x="1678" y="1059"/>
                            <a:pt x="1678" y="1059"/>
                          </a:cubicBezTo>
                          <a:cubicBezTo>
                            <a:pt x="1773" y="965"/>
                            <a:pt x="1773" y="965"/>
                            <a:pt x="1773" y="965"/>
                          </a:cubicBezTo>
                          <a:cubicBezTo>
                            <a:pt x="1701" y="862"/>
                            <a:pt x="1701" y="862"/>
                            <a:pt x="1701" y="862"/>
                          </a:cubicBezTo>
                          <a:cubicBezTo>
                            <a:pt x="1708" y="848"/>
                            <a:pt x="1715" y="833"/>
                            <a:pt x="1719" y="818"/>
                          </a:cubicBezTo>
                          <a:lnTo>
                            <a:pt x="1843" y="796"/>
                          </a:lnTo>
                          <a:close/>
                          <a:moveTo>
                            <a:pt x="1443" y="900"/>
                          </a:moveTo>
                          <a:cubicBezTo>
                            <a:pt x="1349" y="900"/>
                            <a:pt x="1272" y="823"/>
                            <a:pt x="1272" y="729"/>
                          </a:cubicBezTo>
                          <a:cubicBezTo>
                            <a:pt x="1272" y="635"/>
                            <a:pt x="1349" y="558"/>
                            <a:pt x="1443" y="558"/>
                          </a:cubicBezTo>
                          <a:cubicBezTo>
                            <a:pt x="1537" y="558"/>
                            <a:pt x="1613" y="635"/>
                            <a:pt x="1613" y="729"/>
                          </a:cubicBezTo>
                          <a:cubicBezTo>
                            <a:pt x="1613" y="823"/>
                            <a:pt x="1537" y="900"/>
                            <a:pt x="1443" y="90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grpSp>
          </p:grpSp>
        </p:grpSp>
        <p:grpSp>
          <p:nvGrpSpPr>
            <p:cNvPr id="119" name="Group 118">
              <a:extLst>
                <a:ext uri="{FF2B5EF4-FFF2-40B4-BE49-F238E27FC236}">
                  <a16:creationId xmlns:a16="http://schemas.microsoft.com/office/drawing/2014/main" id="{A177C81B-739C-4AAC-BE2F-0419DCBC3A4C}"/>
                </a:ext>
              </a:extLst>
            </p:cNvPr>
            <p:cNvGrpSpPr/>
            <p:nvPr/>
          </p:nvGrpSpPr>
          <p:grpSpPr>
            <a:xfrm>
              <a:off x="998074" y="1564217"/>
              <a:ext cx="9658298" cy="4517976"/>
              <a:chOff x="1063519" y="1594198"/>
              <a:chExt cx="9658298" cy="4517976"/>
            </a:xfrm>
          </p:grpSpPr>
          <p:grpSp>
            <p:nvGrpSpPr>
              <p:cNvPr id="105" name="Group 104">
                <a:extLst>
                  <a:ext uri="{FF2B5EF4-FFF2-40B4-BE49-F238E27FC236}">
                    <a16:creationId xmlns:a16="http://schemas.microsoft.com/office/drawing/2014/main" id="{E56C9FE9-6F09-4F2E-8CBA-B5448011ACCD}"/>
                  </a:ext>
                </a:extLst>
              </p:cNvPr>
              <p:cNvGrpSpPr/>
              <p:nvPr/>
            </p:nvGrpSpPr>
            <p:grpSpPr>
              <a:xfrm>
                <a:off x="7536330" y="1617028"/>
                <a:ext cx="3185487" cy="4495146"/>
                <a:chOff x="7536330" y="1617028"/>
                <a:chExt cx="3185487" cy="4495146"/>
              </a:xfrm>
            </p:grpSpPr>
            <p:sp>
              <p:nvSpPr>
                <p:cNvPr id="5" name="Rectangle 4"/>
                <p:cNvSpPr/>
                <p:nvPr/>
              </p:nvSpPr>
              <p:spPr>
                <a:xfrm>
                  <a:off x="7536330" y="1617028"/>
                  <a:ext cx="3185487" cy="369332"/>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13364"/>
                      </a:solidFill>
                      <a:effectLst/>
                      <a:uLnTx/>
                      <a:uFillTx/>
                      <a:latin typeface="Cambria" panose="02040503050406030204" pitchFamily="18" charset="0"/>
                      <a:ea typeface="Cambria" panose="02040503050406030204" pitchFamily="18" charset="0"/>
                      <a:cs typeface="+mn-cs"/>
                    </a:rPr>
                    <a:t>Improved Employee Morale</a:t>
                  </a:r>
                </a:p>
              </p:txBody>
            </p:sp>
            <p:sp>
              <p:nvSpPr>
                <p:cNvPr id="96" name="Rectangle 95">
                  <a:extLst>
                    <a:ext uri="{FF2B5EF4-FFF2-40B4-BE49-F238E27FC236}">
                      <a16:creationId xmlns:a16="http://schemas.microsoft.com/office/drawing/2014/main" id="{BCF53EE6-4C92-4121-90AC-3BDB9B0D6877}"/>
                    </a:ext>
                  </a:extLst>
                </p:cNvPr>
                <p:cNvSpPr/>
                <p:nvPr/>
              </p:nvSpPr>
              <p:spPr>
                <a:xfrm>
                  <a:off x="8765662" y="2877600"/>
                  <a:ext cx="1496051" cy="369332"/>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28BCA"/>
                      </a:solidFill>
                      <a:effectLst/>
                      <a:uLnTx/>
                      <a:uFillTx/>
                      <a:latin typeface="Cambria" panose="02040503050406030204" pitchFamily="18" charset="0"/>
                      <a:ea typeface="Cambria" panose="02040503050406030204" pitchFamily="18" charset="0"/>
                      <a:cs typeface="+mn-cs"/>
                    </a:rPr>
                    <a:t>Productivity</a:t>
                  </a:r>
                </a:p>
              </p:txBody>
            </p:sp>
            <p:sp>
              <p:nvSpPr>
                <p:cNvPr id="99" name="Rectangle 98">
                  <a:extLst>
                    <a:ext uri="{FF2B5EF4-FFF2-40B4-BE49-F238E27FC236}">
                      <a16:creationId xmlns:a16="http://schemas.microsoft.com/office/drawing/2014/main" id="{F26E28AF-9226-4233-AFF9-E2C1635E901E}"/>
                    </a:ext>
                  </a:extLst>
                </p:cNvPr>
                <p:cNvSpPr/>
                <p:nvPr/>
              </p:nvSpPr>
              <p:spPr>
                <a:xfrm>
                  <a:off x="8672987" y="4359104"/>
                  <a:ext cx="1278555" cy="369332"/>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30B0D"/>
                      </a:solidFill>
                      <a:effectLst/>
                      <a:uLnTx/>
                      <a:uFillTx/>
                      <a:latin typeface="Cambria" panose="02040503050406030204" pitchFamily="18" charset="0"/>
                      <a:ea typeface="Cambria" panose="02040503050406030204" pitchFamily="18" charset="0"/>
                      <a:cs typeface="+mn-cs"/>
                    </a:rPr>
                    <a:t>Reliability</a:t>
                  </a:r>
                </a:p>
              </p:txBody>
            </p:sp>
            <p:sp>
              <p:nvSpPr>
                <p:cNvPr id="102" name="Rectangle 101">
                  <a:extLst>
                    <a:ext uri="{FF2B5EF4-FFF2-40B4-BE49-F238E27FC236}">
                      <a16:creationId xmlns:a16="http://schemas.microsoft.com/office/drawing/2014/main" id="{BFF86420-F9B5-4BAE-9C5C-CDAD2030D275}"/>
                    </a:ext>
                  </a:extLst>
                </p:cNvPr>
                <p:cNvSpPr/>
                <p:nvPr/>
              </p:nvSpPr>
              <p:spPr>
                <a:xfrm>
                  <a:off x="7599487" y="5742842"/>
                  <a:ext cx="1444691" cy="369332"/>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13364"/>
                      </a:solidFill>
                      <a:effectLst/>
                      <a:uLnTx/>
                      <a:uFillTx/>
                      <a:latin typeface="Cambria" panose="02040503050406030204" pitchFamily="18" charset="0"/>
                      <a:ea typeface="Cambria" panose="02040503050406030204" pitchFamily="18" charset="0"/>
                      <a:cs typeface="+mn-cs"/>
                    </a:rPr>
                    <a:t>Consistency</a:t>
                  </a:r>
                </a:p>
              </p:txBody>
            </p:sp>
          </p:grpSp>
          <p:grpSp>
            <p:nvGrpSpPr>
              <p:cNvPr id="106" name="Group 105">
                <a:extLst>
                  <a:ext uri="{FF2B5EF4-FFF2-40B4-BE49-F238E27FC236}">
                    <a16:creationId xmlns:a16="http://schemas.microsoft.com/office/drawing/2014/main" id="{ED41B7C8-CBA9-4AC6-843A-1F79443F499C}"/>
                  </a:ext>
                </a:extLst>
              </p:cNvPr>
              <p:cNvGrpSpPr/>
              <p:nvPr/>
            </p:nvGrpSpPr>
            <p:grpSpPr>
              <a:xfrm flipH="1">
                <a:off x="1063519" y="1594198"/>
                <a:ext cx="3697381" cy="4517976"/>
                <a:chOff x="7561990" y="1594198"/>
                <a:chExt cx="3697381" cy="4517976"/>
              </a:xfrm>
            </p:grpSpPr>
            <p:sp>
              <p:nvSpPr>
                <p:cNvPr id="117" name="Rectangle 116">
                  <a:extLst>
                    <a:ext uri="{FF2B5EF4-FFF2-40B4-BE49-F238E27FC236}">
                      <a16:creationId xmlns:a16="http://schemas.microsoft.com/office/drawing/2014/main" id="{6F874676-EEBB-4FDC-AEA1-078125601F99}"/>
                    </a:ext>
                  </a:extLst>
                </p:cNvPr>
                <p:cNvSpPr/>
                <p:nvPr/>
              </p:nvSpPr>
              <p:spPr>
                <a:xfrm>
                  <a:off x="7585850" y="1594198"/>
                  <a:ext cx="1142877" cy="369332"/>
                </a:xfrm>
                <a:prstGeom prst="rect">
                  <a:avLst/>
                </a:prstGeom>
              </p:spPr>
              <p:txBody>
                <a:bodyPr wrap="none"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30B0D"/>
                      </a:solidFill>
                      <a:effectLst/>
                      <a:uLnTx/>
                      <a:uFillTx/>
                      <a:latin typeface="Cambria" panose="02040503050406030204" pitchFamily="18" charset="0"/>
                      <a:ea typeface="Cambria" panose="02040503050406030204" pitchFamily="18" charset="0"/>
                      <a:cs typeface="+mn-cs"/>
                    </a:rPr>
                    <a:t>Accuracy</a:t>
                  </a:r>
                </a:p>
              </p:txBody>
            </p:sp>
            <p:sp>
              <p:nvSpPr>
                <p:cNvPr id="115" name="Rectangle 114">
                  <a:extLst>
                    <a:ext uri="{FF2B5EF4-FFF2-40B4-BE49-F238E27FC236}">
                      <a16:creationId xmlns:a16="http://schemas.microsoft.com/office/drawing/2014/main" id="{970FFC82-DB8A-4176-AB71-5235D568DFCE}"/>
                    </a:ext>
                  </a:extLst>
                </p:cNvPr>
                <p:cNvSpPr/>
                <p:nvPr/>
              </p:nvSpPr>
              <p:spPr>
                <a:xfrm>
                  <a:off x="8738616" y="2818772"/>
                  <a:ext cx="2520755" cy="369332"/>
                </a:xfrm>
                <a:prstGeom prst="rect">
                  <a:avLst/>
                </a:prstGeom>
              </p:spPr>
              <p:txBody>
                <a:bodyPr wrap="none"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13364"/>
                      </a:solidFill>
                      <a:effectLst/>
                      <a:uLnTx/>
                      <a:uFillTx/>
                      <a:latin typeface="Cambria" panose="02040503050406030204" pitchFamily="18" charset="0"/>
                      <a:ea typeface="Cambria" panose="02040503050406030204" pitchFamily="18" charset="0"/>
                      <a:cs typeface="+mn-cs"/>
                    </a:rPr>
                    <a:t>Low Technical Barrier</a:t>
                  </a:r>
                </a:p>
              </p:txBody>
            </p:sp>
            <p:sp>
              <p:nvSpPr>
                <p:cNvPr id="113" name="Rectangle 112">
                  <a:extLst>
                    <a:ext uri="{FF2B5EF4-FFF2-40B4-BE49-F238E27FC236}">
                      <a16:creationId xmlns:a16="http://schemas.microsoft.com/office/drawing/2014/main" id="{F48E3964-DCE1-4C68-99A3-1C2370617170}"/>
                    </a:ext>
                  </a:extLst>
                </p:cNvPr>
                <p:cNvSpPr/>
                <p:nvPr/>
              </p:nvSpPr>
              <p:spPr>
                <a:xfrm>
                  <a:off x="8659387" y="4363397"/>
                  <a:ext cx="1425518" cy="369332"/>
                </a:xfrm>
                <a:prstGeom prst="rect">
                  <a:avLst/>
                </a:prstGeom>
              </p:spPr>
              <p:txBody>
                <a:bodyPr wrap="none"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30B0D"/>
                      </a:solidFill>
                      <a:effectLst/>
                      <a:uLnTx/>
                      <a:uFillTx/>
                      <a:latin typeface="Cambria" panose="02040503050406030204" pitchFamily="18" charset="0"/>
                      <a:ea typeface="Cambria" panose="02040503050406030204" pitchFamily="18" charset="0"/>
                      <a:cs typeface="+mn-cs"/>
                    </a:rPr>
                    <a:t>Compliance</a:t>
                  </a:r>
                </a:p>
              </p:txBody>
            </p:sp>
            <p:sp>
              <p:nvSpPr>
                <p:cNvPr id="111" name="Rectangle 110">
                  <a:extLst>
                    <a:ext uri="{FF2B5EF4-FFF2-40B4-BE49-F238E27FC236}">
                      <a16:creationId xmlns:a16="http://schemas.microsoft.com/office/drawing/2014/main" id="{CBD3F32C-84EE-465F-B60A-0EBF1064BB59}"/>
                    </a:ext>
                  </a:extLst>
                </p:cNvPr>
                <p:cNvSpPr/>
                <p:nvPr/>
              </p:nvSpPr>
              <p:spPr>
                <a:xfrm>
                  <a:off x="7561990" y="5742842"/>
                  <a:ext cx="2814938" cy="369332"/>
                </a:xfrm>
                <a:prstGeom prst="rect">
                  <a:avLst/>
                </a:prstGeom>
              </p:spPr>
              <p:txBody>
                <a:bodyPr wrap="none"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28BCA"/>
                      </a:solidFill>
                      <a:effectLst/>
                      <a:uLnTx/>
                      <a:uFillTx/>
                      <a:latin typeface="Cambria" panose="02040503050406030204" pitchFamily="18" charset="0"/>
                      <a:ea typeface="Cambria" panose="02040503050406030204" pitchFamily="18" charset="0"/>
                      <a:cs typeface="+mn-cs"/>
                    </a:rPr>
                    <a:t>Non-Invasive Technology</a:t>
                  </a:r>
                </a:p>
              </p:txBody>
            </p:sp>
          </p:grpSp>
        </p:grpSp>
      </p:grpSp>
      <p:sp>
        <p:nvSpPr>
          <p:cNvPr id="120" name="Rectangle 119">
            <a:extLst>
              <a:ext uri="{FF2B5EF4-FFF2-40B4-BE49-F238E27FC236}">
                <a16:creationId xmlns:a16="http://schemas.microsoft.com/office/drawing/2014/main" id="{BB1B2AE5-B743-4ABF-A039-8C9826C5B9A8}"/>
              </a:ext>
            </a:extLst>
          </p:cNvPr>
          <p:cNvSpPr/>
          <p:nvPr/>
        </p:nvSpPr>
        <p:spPr>
          <a:xfrm>
            <a:off x="11444940" y="6474991"/>
            <a:ext cx="747059"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121" name="TextBox 120">
            <a:extLst>
              <a:ext uri="{FF2B5EF4-FFF2-40B4-BE49-F238E27FC236}">
                <a16:creationId xmlns:a16="http://schemas.microsoft.com/office/drawing/2014/main" id="{7048561E-BBEC-4233-A348-C2C909F449D7}"/>
              </a:ext>
            </a:extLst>
          </p:cNvPr>
          <p:cNvSpPr txBox="1"/>
          <p:nvPr/>
        </p:nvSpPr>
        <p:spPr>
          <a:xfrm>
            <a:off x="11444941" y="0"/>
            <a:ext cx="747059" cy="286871"/>
          </a:xfrm>
          <a:prstGeom prst="rect">
            <a:avLst/>
          </a:prstGeom>
          <a:noFill/>
        </p:spPr>
        <p:txBody>
          <a:bodyPr wrap="square" rtlCol="0">
            <a:spAutoFit/>
          </a:bodyPr>
          <a:lstStyle/>
          <a:p>
            <a:r>
              <a:rPr lang="en-US" sz="1200" dirty="0"/>
              <a:t>Week 3</a:t>
            </a:r>
          </a:p>
        </p:txBody>
      </p:sp>
    </p:spTree>
    <p:extLst>
      <p:ext uri="{BB962C8B-B14F-4D97-AF65-F5344CB8AC3E}">
        <p14:creationId xmlns:p14="http://schemas.microsoft.com/office/powerpoint/2010/main" val="2422909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Robotic Process Automation Spectrum</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DBCFBA1-C46F-499F-97A6-D90735C61602}" type="slidenum">
              <a:rPr kumimoji="0" lang="en-US" sz="16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63" name="Straight Connector 62"/>
          <p:cNvCxnSpPr/>
          <p:nvPr/>
        </p:nvCxnSpPr>
        <p:spPr>
          <a:xfrm flipV="1">
            <a:off x="4488330" y="1621375"/>
            <a:ext cx="0" cy="3476723"/>
          </a:xfrm>
          <a:prstGeom prst="line">
            <a:avLst/>
          </a:prstGeom>
          <a:ln>
            <a:gradFill flip="none" rotWithShape="1">
              <a:gsLst>
                <a:gs pos="50000">
                  <a:schemeClr val="tx2">
                    <a:lumMod val="65000"/>
                    <a:lumOff val="35000"/>
                  </a:schemeClr>
                </a:gs>
                <a:gs pos="0">
                  <a:schemeClr val="bg2">
                    <a:alpha val="0"/>
                  </a:schemeClr>
                </a:gs>
                <a:gs pos="100000">
                  <a:schemeClr val="bg2">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7482542" y="1690638"/>
            <a:ext cx="0" cy="3476723"/>
          </a:xfrm>
          <a:prstGeom prst="line">
            <a:avLst/>
          </a:prstGeom>
          <a:ln>
            <a:gradFill flip="none" rotWithShape="1">
              <a:gsLst>
                <a:gs pos="50000">
                  <a:schemeClr val="tx2">
                    <a:lumMod val="65000"/>
                    <a:lumOff val="35000"/>
                  </a:schemeClr>
                </a:gs>
                <a:gs pos="0">
                  <a:schemeClr val="bg2">
                    <a:alpha val="0"/>
                  </a:schemeClr>
                </a:gs>
                <a:gs pos="100000">
                  <a:schemeClr val="bg2">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190824BC-3D30-4D2D-8AC0-C7AA0F79E6F8}"/>
              </a:ext>
            </a:extLst>
          </p:cNvPr>
          <p:cNvGrpSpPr/>
          <p:nvPr/>
        </p:nvGrpSpPr>
        <p:grpSpPr>
          <a:xfrm>
            <a:off x="1773256" y="1394504"/>
            <a:ext cx="8471826" cy="3857058"/>
            <a:chOff x="284513" y="1665835"/>
            <a:chExt cx="8581195" cy="3857058"/>
          </a:xfrm>
        </p:grpSpPr>
        <p:grpSp>
          <p:nvGrpSpPr>
            <p:cNvPr id="102" name="Group 101">
              <a:extLst>
                <a:ext uri="{FF2B5EF4-FFF2-40B4-BE49-F238E27FC236}">
                  <a16:creationId xmlns:a16="http://schemas.microsoft.com/office/drawing/2014/main" id="{970E45FF-61E6-4F83-AB60-B0516F56EF8B}"/>
                </a:ext>
              </a:extLst>
            </p:cNvPr>
            <p:cNvGrpSpPr/>
            <p:nvPr/>
          </p:nvGrpSpPr>
          <p:grpSpPr>
            <a:xfrm>
              <a:off x="284513" y="3810245"/>
              <a:ext cx="8581195" cy="1712648"/>
              <a:chOff x="284513" y="3810245"/>
              <a:chExt cx="8581195" cy="1712648"/>
            </a:xfrm>
          </p:grpSpPr>
          <p:grpSp>
            <p:nvGrpSpPr>
              <p:cNvPr id="101" name="Group 100">
                <a:extLst>
                  <a:ext uri="{FF2B5EF4-FFF2-40B4-BE49-F238E27FC236}">
                    <a16:creationId xmlns:a16="http://schemas.microsoft.com/office/drawing/2014/main" id="{97817419-B6E5-42E2-B75C-5DAEDAE8549A}"/>
                  </a:ext>
                </a:extLst>
              </p:cNvPr>
              <p:cNvGrpSpPr/>
              <p:nvPr/>
            </p:nvGrpSpPr>
            <p:grpSpPr>
              <a:xfrm>
                <a:off x="284513" y="3810245"/>
                <a:ext cx="2419828" cy="1709137"/>
                <a:chOff x="284513" y="3810245"/>
                <a:chExt cx="2419828" cy="1709137"/>
              </a:xfrm>
            </p:grpSpPr>
            <p:sp>
              <p:nvSpPr>
                <p:cNvPr id="5" name="Rectangle 4"/>
                <p:cNvSpPr/>
                <p:nvPr/>
              </p:nvSpPr>
              <p:spPr>
                <a:xfrm>
                  <a:off x="284513" y="3810245"/>
                  <a:ext cx="2419828" cy="646331"/>
                </a:xfrm>
                <a:prstGeom prst="rect">
                  <a:avLst/>
                </a:prstGeom>
              </p:spPr>
              <p:txBody>
                <a:bodyPr wrap="square" anchor="ctr">
                  <a:spAutoFit/>
                </a:bodyPr>
                <a:lstStyle/>
                <a:p>
                  <a:pPr lvl="0" algn="ctr"/>
                  <a:r>
                    <a:rPr lang="en-US" b="1" dirty="0">
                      <a:solidFill>
                        <a:srgbClr val="D30B0D"/>
                      </a:solidFill>
                      <a:latin typeface="Cambria" panose="02040503050406030204" pitchFamily="18" charset="0"/>
                      <a:ea typeface="Cambria" panose="02040503050406030204" pitchFamily="18" charset="0"/>
                    </a:rPr>
                    <a:t>High volume, highly repetitive processes </a:t>
                  </a:r>
                  <a:endParaRPr kumimoji="0" lang="en-US" sz="1800" b="1" i="0" u="none" strike="noStrike" kern="1200" cap="none" spc="0" normalizeH="0" baseline="0" noProof="0" dirty="0">
                    <a:ln>
                      <a:noFill/>
                    </a:ln>
                    <a:solidFill>
                      <a:srgbClr val="D30B0D"/>
                    </a:solidFill>
                    <a:effectLst/>
                    <a:uLnTx/>
                    <a:uFillTx/>
                    <a:latin typeface="Cambria" panose="02040503050406030204" pitchFamily="18" charset="0"/>
                    <a:ea typeface="Cambria" panose="02040503050406030204" pitchFamily="18" charset="0"/>
                    <a:cs typeface="+mn-cs"/>
                  </a:endParaRPr>
                </a:p>
              </p:txBody>
            </p:sp>
            <p:sp>
              <p:nvSpPr>
                <p:cNvPr id="9" name="Rectangle 8"/>
                <p:cNvSpPr/>
                <p:nvPr/>
              </p:nvSpPr>
              <p:spPr>
                <a:xfrm>
                  <a:off x="531017" y="4565275"/>
                  <a:ext cx="1974378" cy="954107"/>
                </a:xfrm>
                <a:prstGeom prst="rect">
                  <a:avLst/>
                </a:prstGeom>
              </p:spPr>
              <p:txBody>
                <a:bodyPr wrap="square" anchor="ctr">
                  <a:spAutoFit/>
                </a:bodyPr>
                <a:lstStyle/>
                <a:p>
                  <a:pPr lvl="0" algn="ctr"/>
                  <a:r>
                    <a:rPr lang="en-US" sz="1400" dirty="0">
                      <a:solidFill>
                        <a:srgbClr val="000000">
                          <a:lumMod val="75000"/>
                          <a:lumOff val="25000"/>
                        </a:srgbClr>
                      </a:solidFill>
                      <a:latin typeface="Arial" panose="020B0604020202020204" pitchFamily="34" charset="0"/>
                      <a:cs typeface="Arial" panose="020B0604020202020204" pitchFamily="34" charset="0"/>
                    </a:rPr>
                    <a:t>Take significant time that could be spent on work that requires more human thinking</a:t>
                  </a:r>
                  <a:endParaRPr kumimoji="0" lang="en-US" sz="14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grpSp>
          <p:grpSp>
            <p:nvGrpSpPr>
              <p:cNvPr id="100" name="Group 99">
                <a:extLst>
                  <a:ext uri="{FF2B5EF4-FFF2-40B4-BE49-F238E27FC236}">
                    <a16:creationId xmlns:a16="http://schemas.microsoft.com/office/drawing/2014/main" id="{FD189C0C-2B4F-403A-92EB-F191C357127E}"/>
                  </a:ext>
                </a:extLst>
              </p:cNvPr>
              <p:cNvGrpSpPr/>
              <p:nvPr/>
            </p:nvGrpSpPr>
            <p:grpSpPr>
              <a:xfrm>
                <a:off x="3258622" y="3810245"/>
                <a:ext cx="2562164" cy="1712648"/>
                <a:chOff x="3258622" y="3810245"/>
                <a:chExt cx="2562164" cy="1712648"/>
              </a:xfrm>
            </p:grpSpPr>
            <p:sp>
              <p:nvSpPr>
                <p:cNvPr id="6" name="Rectangle 5"/>
                <p:cNvSpPr/>
                <p:nvPr/>
              </p:nvSpPr>
              <p:spPr>
                <a:xfrm>
                  <a:off x="3731660" y="3810245"/>
                  <a:ext cx="1676400" cy="646331"/>
                </a:xfrm>
                <a:prstGeom prst="rect">
                  <a:avLst/>
                </a:prstGeom>
              </p:spPr>
              <p:txBody>
                <a:bodyPr wrap="square" anchor="ctr">
                  <a:spAutoFit/>
                </a:bodyPr>
                <a:lstStyle/>
                <a:p>
                  <a:pPr lvl="0" algn="ctr"/>
                  <a:r>
                    <a:rPr lang="en-US" b="1" dirty="0">
                      <a:solidFill>
                        <a:srgbClr val="013364"/>
                      </a:solidFill>
                      <a:latin typeface="Cambria" panose="02040503050406030204" pitchFamily="18" charset="0"/>
                      <a:ea typeface="Cambria" panose="02040503050406030204" pitchFamily="18" charset="0"/>
                    </a:rPr>
                    <a:t>High value processes</a:t>
                  </a:r>
                  <a:endParaRPr kumimoji="0" lang="en-US" sz="1800" b="1" i="0" u="none" strike="noStrike" kern="1200" cap="none" spc="0" normalizeH="0" baseline="0" noProof="0" dirty="0">
                    <a:ln>
                      <a:noFill/>
                    </a:ln>
                    <a:solidFill>
                      <a:srgbClr val="013364"/>
                    </a:solidFill>
                    <a:effectLst/>
                    <a:uLnTx/>
                    <a:uFillTx/>
                    <a:latin typeface="Cambria" panose="02040503050406030204" pitchFamily="18" charset="0"/>
                    <a:ea typeface="Cambria" panose="02040503050406030204" pitchFamily="18" charset="0"/>
                    <a:cs typeface="+mn-cs"/>
                  </a:endParaRPr>
                </a:p>
              </p:txBody>
            </p:sp>
            <p:sp>
              <p:nvSpPr>
                <p:cNvPr id="10" name="Rectangle 9"/>
                <p:cNvSpPr/>
                <p:nvPr/>
              </p:nvSpPr>
              <p:spPr>
                <a:xfrm>
                  <a:off x="3258622" y="4568786"/>
                  <a:ext cx="2562164" cy="954107"/>
                </a:xfrm>
                <a:prstGeom prst="rect">
                  <a:avLst/>
                </a:prstGeom>
              </p:spPr>
              <p:txBody>
                <a:bodyPr wrap="square" anchor="ctr">
                  <a:spAutoFit/>
                </a:bodyPr>
                <a:lstStyle/>
                <a:p>
                  <a:pPr lvl="0" algn="ctr"/>
                  <a:r>
                    <a:rPr lang="en-US" sz="1400" dirty="0">
                      <a:solidFill>
                        <a:srgbClr val="000000">
                          <a:lumMod val="75000"/>
                          <a:lumOff val="25000"/>
                        </a:srgbClr>
                      </a:solidFill>
                      <a:latin typeface="Arial" panose="020B0604020202020204" pitchFamily="34" charset="0"/>
                      <a:cs typeface="Arial" panose="020B0604020202020204" pitchFamily="34" charset="0"/>
                    </a:rPr>
                    <a:t>“money” processes like sales quotes or those that create a better customer experience and reduce churn</a:t>
                  </a:r>
                  <a:endParaRPr kumimoji="0" lang="en-US" sz="14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grpSp>
          <p:grpSp>
            <p:nvGrpSpPr>
              <p:cNvPr id="99" name="Group 98">
                <a:extLst>
                  <a:ext uri="{FF2B5EF4-FFF2-40B4-BE49-F238E27FC236}">
                    <a16:creationId xmlns:a16="http://schemas.microsoft.com/office/drawing/2014/main" id="{69BD604C-F09E-4BC5-A50F-CABA663D6CD2}"/>
                  </a:ext>
                </a:extLst>
              </p:cNvPr>
              <p:cNvGrpSpPr/>
              <p:nvPr/>
            </p:nvGrpSpPr>
            <p:grpSpPr>
              <a:xfrm>
                <a:off x="6272720" y="3810289"/>
                <a:ext cx="2592988" cy="1709093"/>
                <a:chOff x="6272720" y="3810289"/>
                <a:chExt cx="2592988" cy="1709093"/>
              </a:xfrm>
            </p:grpSpPr>
            <p:sp>
              <p:nvSpPr>
                <p:cNvPr id="7" name="Rectangle 6"/>
                <p:cNvSpPr/>
                <p:nvPr/>
              </p:nvSpPr>
              <p:spPr>
                <a:xfrm>
                  <a:off x="6550307" y="3810289"/>
                  <a:ext cx="2082800" cy="646331"/>
                </a:xfrm>
                <a:prstGeom prst="rect">
                  <a:avLst/>
                </a:prstGeom>
              </p:spPr>
              <p:txBody>
                <a:bodyPr wrap="square" anchor="ctr">
                  <a:spAutoFit/>
                </a:bodyPr>
                <a:lstStyle/>
                <a:p>
                  <a:pPr lvl="0" algn="ctr"/>
                  <a:r>
                    <a:rPr lang="en-US" b="1" dirty="0">
                      <a:solidFill>
                        <a:srgbClr val="D30B0D"/>
                      </a:solidFill>
                      <a:latin typeface="Cambria" panose="02040503050406030204" pitchFamily="18" charset="0"/>
                      <a:ea typeface="Cambria" panose="02040503050406030204" pitchFamily="18" charset="0"/>
                    </a:rPr>
                    <a:t>High stakes processes</a:t>
                  </a:r>
                  <a:endParaRPr kumimoji="0" lang="en-US" sz="1800" b="1" i="0" u="none" strike="noStrike" kern="1200" cap="none" spc="0" normalizeH="0" baseline="0" noProof="0" dirty="0">
                    <a:ln>
                      <a:noFill/>
                    </a:ln>
                    <a:solidFill>
                      <a:srgbClr val="D30B0D"/>
                    </a:solidFill>
                    <a:effectLst/>
                    <a:uLnTx/>
                    <a:uFillTx/>
                    <a:latin typeface="Cambria" panose="02040503050406030204" pitchFamily="18" charset="0"/>
                    <a:ea typeface="Cambria" panose="02040503050406030204" pitchFamily="18" charset="0"/>
                    <a:cs typeface="+mn-cs"/>
                  </a:endParaRPr>
                </a:p>
              </p:txBody>
            </p:sp>
            <p:sp>
              <p:nvSpPr>
                <p:cNvPr id="11" name="Rectangle 10"/>
                <p:cNvSpPr/>
                <p:nvPr/>
              </p:nvSpPr>
              <p:spPr>
                <a:xfrm>
                  <a:off x="6272720" y="4565275"/>
                  <a:ext cx="2592988" cy="954107"/>
                </a:xfrm>
                <a:prstGeom prst="rect">
                  <a:avLst/>
                </a:prstGeom>
              </p:spPr>
              <p:txBody>
                <a:bodyPr wrap="square" anchor="ctr">
                  <a:spAutoFit/>
                </a:bodyPr>
                <a:lstStyle/>
                <a:p>
                  <a:pPr lvl="0" algn="ctr"/>
                  <a:r>
                    <a:rPr lang="en-US" sz="1400" dirty="0">
                      <a:solidFill>
                        <a:srgbClr val="000000">
                          <a:lumMod val="75000"/>
                          <a:lumOff val="25000"/>
                        </a:srgbClr>
                      </a:solidFill>
                      <a:latin typeface="Arial" panose="020B0604020202020204" pitchFamily="34" charset="0"/>
                      <a:cs typeface="Arial" panose="020B0604020202020204" pitchFamily="34" charset="0"/>
                    </a:rPr>
                    <a:t>Copy-and-paste error results in costly compliance violation or process backlog causes routine missing of deadlines</a:t>
                  </a:r>
                  <a:endParaRPr kumimoji="0" lang="en-US" sz="14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grpSp>
        </p:grpSp>
        <p:grpSp>
          <p:nvGrpSpPr>
            <p:cNvPr id="103" name="Group 102">
              <a:extLst>
                <a:ext uri="{FF2B5EF4-FFF2-40B4-BE49-F238E27FC236}">
                  <a16:creationId xmlns:a16="http://schemas.microsoft.com/office/drawing/2014/main" id="{58124E4F-527C-4833-B84C-459C9A237EEB}"/>
                </a:ext>
              </a:extLst>
            </p:cNvPr>
            <p:cNvGrpSpPr/>
            <p:nvPr/>
          </p:nvGrpSpPr>
          <p:grpSpPr>
            <a:xfrm>
              <a:off x="521858" y="1665835"/>
              <a:ext cx="8228356" cy="1898160"/>
              <a:chOff x="521858" y="1665835"/>
              <a:chExt cx="8228356" cy="1898160"/>
            </a:xfrm>
          </p:grpSpPr>
          <p:grpSp>
            <p:nvGrpSpPr>
              <p:cNvPr id="97" name="Group 96">
                <a:extLst>
                  <a:ext uri="{FF2B5EF4-FFF2-40B4-BE49-F238E27FC236}">
                    <a16:creationId xmlns:a16="http://schemas.microsoft.com/office/drawing/2014/main" id="{053115AC-DFD5-4041-82D3-EC10CCB7EDFB}"/>
                  </a:ext>
                </a:extLst>
              </p:cNvPr>
              <p:cNvGrpSpPr/>
              <p:nvPr/>
            </p:nvGrpSpPr>
            <p:grpSpPr>
              <a:xfrm>
                <a:off x="521858" y="1665835"/>
                <a:ext cx="2138508" cy="1898160"/>
                <a:chOff x="860797" y="1966680"/>
                <a:chExt cx="1460630" cy="1296468"/>
              </a:xfrm>
            </p:grpSpPr>
            <p:grpSp>
              <p:nvGrpSpPr>
                <p:cNvPr id="79" name="Group 78"/>
                <p:cNvGrpSpPr/>
                <p:nvPr/>
              </p:nvGrpSpPr>
              <p:grpSpPr>
                <a:xfrm>
                  <a:off x="919217" y="3155050"/>
                  <a:ext cx="1209566" cy="108098"/>
                  <a:chOff x="854166" y="2623636"/>
                  <a:chExt cx="1209566" cy="108098"/>
                </a:xfrm>
                <a:solidFill>
                  <a:schemeClr val="accent1"/>
                </a:solidFill>
              </p:grpSpPr>
              <p:cxnSp>
                <p:nvCxnSpPr>
                  <p:cNvPr id="77" name="Straight Connector 76"/>
                  <p:cNvCxnSpPr/>
                  <p:nvPr/>
                </p:nvCxnSpPr>
                <p:spPr>
                  <a:xfrm>
                    <a:off x="854166" y="2623636"/>
                    <a:ext cx="1209566"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8" name="Isosceles Triangle 77"/>
                  <p:cNvSpPr/>
                  <p:nvPr/>
                </p:nvSpPr>
                <p:spPr>
                  <a:xfrm rot="10800000">
                    <a:off x="1396252" y="2623637"/>
                    <a:ext cx="125394" cy="1080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54" name="Group 53">
                  <a:extLst>
                    <a:ext uri="{FF2B5EF4-FFF2-40B4-BE49-F238E27FC236}">
                      <a16:creationId xmlns:a16="http://schemas.microsoft.com/office/drawing/2014/main" id="{FC39BE7F-26D0-4234-BE6F-F6519C3B092F}"/>
                    </a:ext>
                  </a:extLst>
                </p:cNvPr>
                <p:cNvGrpSpPr/>
                <p:nvPr/>
              </p:nvGrpSpPr>
              <p:grpSpPr>
                <a:xfrm>
                  <a:off x="860797" y="1966680"/>
                  <a:ext cx="1460630" cy="1019076"/>
                  <a:chOff x="860797" y="1966680"/>
                  <a:chExt cx="1460630" cy="1019076"/>
                </a:xfrm>
              </p:grpSpPr>
              <p:grpSp>
                <p:nvGrpSpPr>
                  <p:cNvPr id="51" name="Group 50">
                    <a:extLst>
                      <a:ext uri="{FF2B5EF4-FFF2-40B4-BE49-F238E27FC236}">
                        <a16:creationId xmlns:a16="http://schemas.microsoft.com/office/drawing/2014/main" id="{A42963E5-BB77-4C44-A2CE-410FA7E09660}"/>
                      </a:ext>
                    </a:extLst>
                  </p:cNvPr>
                  <p:cNvGrpSpPr/>
                  <p:nvPr/>
                </p:nvGrpSpPr>
                <p:grpSpPr>
                  <a:xfrm>
                    <a:off x="860797" y="1966680"/>
                    <a:ext cx="1460630" cy="410088"/>
                    <a:chOff x="860797" y="1966680"/>
                    <a:chExt cx="1460630" cy="410088"/>
                  </a:xfrm>
                </p:grpSpPr>
                <p:sp>
                  <p:nvSpPr>
                    <p:cNvPr id="40" name="Freeform 5"/>
                    <p:cNvSpPr>
                      <a:spLocks noEditPoints="1"/>
                    </p:cNvSpPr>
                    <p:nvPr/>
                  </p:nvSpPr>
                  <p:spPr bwMode="auto">
                    <a:xfrm>
                      <a:off x="1819299" y="1966680"/>
                      <a:ext cx="502128" cy="410088"/>
                    </a:xfrm>
                    <a:custGeom>
                      <a:avLst/>
                      <a:gdLst>
                        <a:gd name="T0" fmla="*/ 1432 w 2382"/>
                        <a:gd name="T1" fmla="*/ 1061 h 1949"/>
                        <a:gd name="T2" fmla="*/ 1555 w 2382"/>
                        <a:gd name="T3" fmla="*/ 1184 h 1949"/>
                        <a:gd name="T4" fmla="*/ 1678 w 2382"/>
                        <a:gd name="T5" fmla="*/ 1061 h 1949"/>
                        <a:gd name="T6" fmla="*/ 1555 w 2382"/>
                        <a:gd name="T7" fmla="*/ 938 h 1949"/>
                        <a:gd name="T8" fmla="*/ 1432 w 2382"/>
                        <a:gd name="T9" fmla="*/ 1061 h 1949"/>
                        <a:gd name="T10" fmla="*/ 704 w 2382"/>
                        <a:gd name="T11" fmla="*/ 1061 h 1949"/>
                        <a:gd name="T12" fmla="*/ 827 w 2382"/>
                        <a:gd name="T13" fmla="*/ 1184 h 1949"/>
                        <a:gd name="T14" fmla="*/ 950 w 2382"/>
                        <a:gd name="T15" fmla="*/ 1061 h 1949"/>
                        <a:gd name="T16" fmla="*/ 827 w 2382"/>
                        <a:gd name="T17" fmla="*/ 938 h 1949"/>
                        <a:gd name="T18" fmla="*/ 704 w 2382"/>
                        <a:gd name="T19" fmla="*/ 1061 h 1949"/>
                        <a:gd name="T20" fmla="*/ 289 w 2382"/>
                        <a:gd name="T21" fmla="*/ 594 h 1949"/>
                        <a:gd name="T22" fmla="*/ 289 w 2382"/>
                        <a:gd name="T23" fmla="*/ 1907 h 1949"/>
                        <a:gd name="T24" fmla="*/ 329 w 2382"/>
                        <a:gd name="T25" fmla="*/ 1949 h 1949"/>
                        <a:gd name="T26" fmla="*/ 2053 w 2382"/>
                        <a:gd name="T27" fmla="*/ 1949 h 1949"/>
                        <a:gd name="T28" fmla="*/ 2095 w 2382"/>
                        <a:gd name="T29" fmla="*/ 1907 h 1949"/>
                        <a:gd name="T30" fmla="*/ 2095 w 2382"/>
                        <a:gd name="T31" fmla="*/ 594 h 1949"/>
                        <a:gd name="T32" fmla="*/ 2053 w 2382"/>
                        <a:gd name="T33" fmla="*/ 552 h 1949"/>
                        <a:gd name="T34" fmla="*/ 1232 w 2382"/>
                        <a:gd name="T35" fmla="*/ 552 h 1949"/>
                        <a:gd name="T36" fmla="*/ 1232 w 2382"/>
                        <a:gd name="T37" fmla="*/ 407 h 1949"/>
                        <a:gd name="T38" fmla="*/ 1396 w 2382"/>
                        <a:gd name="T39" fmla="*/ 206 h 1949"/>
                        <a:gd name="T40" fmla="*/ 1192 w 2382"/>
                        <a:gd name="T41" fmla="*/ 0 h 1949"/>
                        <a:gd name="T42" fmla="*/ 986 w 2382"/>
                        <a:gd name="T43" fmla="*/ 206 h 1949"/>
                        <a:gd name="T44" fmla="*/ 1150 w 2382"/>
                        <a:gd name="T45" fmla="*/ 407 h 1949"/>
                        <a:gd name="T46" fmla="*/ 1150 w 2382"/>
                        <a:gd name="T47" fmla="*/ 552 h 1949"/>
                        <a:gd name="T48" fmla="*/ 329 w 2382"/>
                        <a:gd name="T49" fmla="*/ 552 h 1949"/>
                        <a:gd name="T50" fmla="*/ 289 w 2382"/>
                        <a:gd name="T51" fmla="*/ 594 h 1949"/>
                        <a:gd name="T52" fmla="*/ 944 w 2382"/>
                        <a:gd name="T53" fmla="*/ 1595 h 1949"/>
                        <a:gd name="T54" fmla="*/ 904 w 2382"/>
                        <a:gd name="T55" fmla="*/ 1555 h 1949"/>
                        <a:gd name="T56" fmla="*/ 944 w 2382"/>
                        <a:gd name="T57" fmla="*/ 1514 h 1949"/>
                        <a:gd name="T58" fmla="*/ 1438 w 2382"/>
                        <a:gd name="T59" fmla="*/ 1514 h 1949"/>
                        <a:gd name="T60" fmla="*/ 1478 w 2382"/>
                        <a:gd name="T61" fmla="*/ 1555 h 1949"/>
                        <a:gd name="T62" fmla="*/ 1438 w 2382"/>
                        <a:gd name="T63" fmla="*/ 1595 h 1949"/>
                        <a:gd name="T64" fmla="*/ 944 w 2382"/>
                        <a:gd name="T65" fmla="*/ 1595 h 1949"/>
                        <a:gd name="T66" fmla="*/ 1555 w 2382"/>
                        <a:gd name="T67" fmla="*/ 1266 h 1949"/>
                        <a:gd name="T68" fmla="*/ 1349 w 2382"/>
                        <a:gd name="T69" fmla="*/ 1061 h 1949"/>
                        <a:gd name="T70" fmla="*/ 1555 w 2382"/>
                        <a:gd name="T71" fmla="*/ 855 h 1949"/>
                        <a:gd name="T72" fmla="*/ 1760 w 2382"/>
                        <a:gd name="T73" fmla="*/ 1061 h 1949"/>
                        <a:gd name="T74" fmla="*/ 1555 w 2382"/>
                        <a:gd name="T75" fmla="*/ 1266 h 1949"/>
                        <a:gd name="T76" fmla="*/ 1033 w 2382"/>
                        <a:gd name="T77" fmla="*/ 1061 h 1949"/>
                        <a:gd name="T78" fmla="*/ 827 w 2382"/>
                        <a:gd name="T79" fmla="*/ 1266 h 1949"/>
                        <a:gd name="T80" fmla="*/ 622 w 2382"/>
                        <a:gd name="T81" fmla="*/ 1061 h 1949"/>
                        <a:gd name="T82" fmla="*/ 827 w 2382"/>
                        <a:gd name="T83" fmla="*/ 855 h 1949"/>
                        <a:gd name="T84" fmla="*/ 1033 w 2382"/>
                        <a:gd name="T85" fmla="*/ 1061 h 1949"/>
                        <a:gd name="T86" fmla="*/ 164 w 2382"/>
                        <a:gd name="T87" fmla="*/ 963 h 1949"/>
                        <a:gd name="T88" fmla="*/ 206 w 2382"/>
                        <a:gd name="T89" fmla="*/ 963 h 1949"/>
                        <a:gd name="T90" fmla="*/ 206 w 2382"/>
                        <a:gd name="T91" fmla="*/ 1537 h 1949"/>
                        <a:gd name="T92" fmla="*/ 164 w 2382"/>
                        <a:gd name="T93" fmla="*/ 1537 h 1949"/>
                        <a:gd name="T94" fmla="*/ 0 w 2382"/>
                        <a:gd name="T95" fmla="*/ 1374 h 1949"/>
                        <a:gd name="T96" fmla="*/ 0 w 2382"/>
                        <a:gd name="T97" fmla="*/ 1128 h 1949"/>
                        <a:gd name="T98" fmla="*/ 164 w 2382"/>
                        <a:gd name="T99" fmla="*/ 963 h 1949"/>
                        <a:gd name="T100" fmla="*/ 2176 w 2382"/>
                        <a:gd name="T101" fmla="*/ 963 h 1949"/>
                        <a:gd name="T102" fmla="*/ 2218 w 2382"/>
                        <a:gd name="T103" fmla="*/ 963 h 1949"/>
                        <a:gd name="T104" fmla="*/ 2382 w 2382"/>
                        <a:gd name="T105" fmla="*/ 1128 h 1949"/>
                        <a:gd name="T106" fmla="*/ 2382 w 2382"/>
                        <a:gd name="T107" fmla="*/ 1374 h 1949"/>
                        <a:gd name="T108" fmla="*/ 2218 w 2382"/>
                        <a:gd name="T109" fmla="*/ 1537 h 1949"/>
                        <a:gd name="T110" fmla="*/ 2176 w 2382"/>
                        <a:gd name="T111" fmla="*/ 1537 h 1949"/>
                        <a:gd name="T112" fmla="*/ 2176 w 2382"/>
                        <a:gd name="T113" fmla="*/ 963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82" h="1949">
                          <a:moveTo>
                            <a:pt x="1432" y="1061"/>
                          </a:moveTo>
                          <a:cubicBezTo>
                            <a:pt x="1432" y="1128"/>
                            <a:pt x="1486" y="1184"/>
                            <a:pt x="1555" y="1184"/>
                          </a:cubicBezTo>
                          <a:cubicBezTo>
                            <a:pt x="1623" y="1184"/>
                            <a:pt x="1678" y="1128"/>
                            <a:pt x="1678" y="1061"/>
                          </a:cubicBezTo>
                          <a:cubicBezTo>
                            <a:pt x="1678" y="992"/>
                            <a:pt x="1623" y="938"/>
                            <a:pt x="1555" y="938"/>
                          </a:cubicBezTo>
                          <a:cubicBezTo>
                            <a:pt x="1486" y="938"/>
                            <a:pt x="1432" y="992"/>
                            <a:pt x="1432" y="1061"/>
                          </a:cubicBezTo>
                          <a:close/>
                          <a:moveTo>
                            <a:pt x="704" y="1061"/>
                          </a:moveTo>
                          <a:cubicBezTo>
                            <a:pt x="704" y="1128"/>
                            <a:pt x="759" y="1184"/>
                            <a:pt x="827" y="1184"/>
                          </a:cubicBezTo>
                          <a:cubicBezTo>
                            <a:pt x="896" y="1184"/>
                            <a:pt x="950" y="1128"/>
                            <a:pt x="950" y="1061"/>
                          </a:cubicBezTo>
                          <a:cubicBezTo>
                            <a:pt x="950" y="992"/>
                            <a:pt x="896" y="938"/>
                            <a:pt x="827" y="938"/>
                          </a:cubicBezTo>
                          <a:cubicBezTo>
                            <a:pt x="759" y="938"/>
                            <a:pt x="704" y="992"/>
                            <a:pt x="704" y="1061"/>
                          </a:cubicBezTo>
                          <a:close/>
                          <a:moveTo>
                            <a:pt x="289" y="594"/>
                          </a:moveTo>
                          <a:cubicBezTo>
                            <a:pt x="289" y="1907"/>
                            <a:pt x="289" y="1907"/>
                            <a:pt x="289" y="1907"/>
                          </a:cubicBezTo>
                          <a:cubicBezTo>
                            <a:pt x="289" y="1930"/>
                            <a:pt x="306" y="1949"/>
                            <a:pt x="329" y="1949"/>
                          </a:cubicBezTo>
                          <a:cubicBezTo>
                            <a:pt x="2053" y="1949"/>
                            <a:pt x="2053" y="1949"/>
                            <a:pt x="2053" y="1949"/>
                          </a:cubicBezTo>
                          <a:cubicBezTo>
                            <a:pt x="2076" y="1949"/>
                            <a:pt x="2095" y="1930"/>
                            <a:pt x="2095" y="1907"/>
                          </a:cubicBezTo>
                          <a:cubicBezTo>
                            <a:pt x="2095" y="594"/>
                            <a:pt x="2095" y="594"/>
                            <a:pt x="2095" y="594"/>
                          </a:cubicBezTo>
                          <a:cubicBezTo>
                            <a:pt x="2095" y="570"/>
                            <a:pt x="2076" y="552"/>
                            <a:pt x="2053" y="552"/>
                          </a:cubicBezTo>
                          <a:cubicBezTo>
                            <a:pt x="1232" y="552"/>
                            <a:pt x="1232" y="552"/>
                            <a:pt x="1232" y="552"/>
                          </a:cubicBezTo>
                          <a:cubicBezTo>
                            <a:pt x="1232" y="407"/>
                            <a:pt x="1232" y="407"/>
                            <a:pt x="1232" y="407"/>
                          </a:cubicBezTo>
                          <a:cubicBezTo>
                            <a:pt x="1327" y="388"/>
                            <a:pt x="1396" y="302"/>
                            <a:pt x="1396" y="206"/>
                          </a:cubicBezTo>
                          <a:cubicBezTo>
                            <a:pt x="1396" y="92"/>
                            <a:pt x="1304" y="0"/>
                            <a:pt x="1192" y="0"/>
                          </a:cubicBezTo>
                          <a:cubicBezTo>
                            <a:pt x="1078" y="0"/>
                            <a:pt x="986" y="92"/>
                            <a:pt x="986" y="206"/>
                          </a:cubicBezTo>
                          <a:cubicBezTo>
                            <a:pt x="986" y="302"/>
                            <a:pt x="1055" y="388"/>
                            <a:pt x="1150" y="407"/>
                          </a:cubicBezTo>
                          <a:cubicBezTo>
                            <a:pt x="1150" y="552"/>
                            <a:pt x="1150" y="552"/>
                            <a:pt x="1150" y="552"/>
                          </a:cubicBezTo>
                          <a:cubicBezTo>
                            <a:pt x="329" y="552"/>
                            <a:pt x="329" y="552"/>
                            <a:pt x="329" y="552"/>
                          </a:cubicBezTo>
                          <a:cubicBezTo>
                            <a:pt x="306" y="552"/>
                            <a:pt x="289" y="570"/>
                            <a:pt x="289" y="594"/>
                          </a:cubicBezTo>
                          <a:close/>
                          <a:moveTo>
                            <a:pt x="944" y="1595"/>
                          </a:moveTo>
                          <a:cubicBezTo>
                            <a:pt x="922" y="1595"/>
                            <a:pt x="904" y="1578"/>
                            <a:pt x="904" y="1555"/>
                          </a:cubicBezTo>
                          <a:cubicBezTo>
                            <a:pt x="904" y="1531"/>
                            <a:pt x="922" y="1514"/>
                            <a:pt x="944" y="1514"/>
                          </a:cubicBezTo>
                          <a:cubicBezTo>
                            <a:pt x="1438" y="1514"/>
                            <a:pt x="1438" y="1514"/>
                            <a:pt x="1438" y="1514"/>
                          </a:cubicBezTo>
                          <a:cubicBezTo>
                            <a:pt x="1460" y="1514"/>
                            <a:pt x="1478" y="1531"/>
                            <a:pt x="1478" y="1555"/>
                          </a:cubicBezTo>
                          <a:cubicBezTo>
                            <a:pt x="1478" y="1578"/>
                            <a:pt x="1460" y="1595"/>
                            <a:pt x="1438" y="1595"/>
                          </a:cubicBezTo>
                          <a:lnTo>
                            <a:pt x="944" y="1595"/>
                          </a:lnTo>
                          <a:close/>
                          <a:moveTo>
                            <a:pt x="1555" y="1266"/>
                          </a:moveTo>
                          <a:cubicBezTo>
                            <a:pt x="1441" y="1266"/>
                            <a:pt x="1349" y="1173"/>
                            <a:pt x="1349" y="1061"/>
                          </a:cubicBezTo>
                          <a:cubicBezTo>
                            <a:pt x="1349" y="947"/>
                            <a:pt x="1441" y="855"/>
                            <a:pt x="1555" y="855"/>
                          </a:cubicBezTo>
                          <a:cubicBezTo>
                            <a:pt x="1668" y="855"/>
                            <a:pt x="1760" y="947"/>
                            <a:pt x="1760" y="1061"/>
                          </a:cubicBezTo>
                          <a:cubicBezTo>
                            <a:pt x="1760" y="1173"/>
                            <a:pt x="1668" y="1266"/>
                            <a:pt x="1555" y="1266"/>
                          </a:cubicBezTo>
                          <a:close/>
                          <a:moveTo>
                            <a:pt x="1033" y="1061"/>
                          </a:moveTo>
                          <a:cubicBezTo>
                            <a:pt x="1033" y="1173"/>
                            <a:pt x="941" y="1266"/>
                            <a:pt x="827" y="1266"/>
                          </a:cubicBezTo>
                          <a:cubicBezTo>
                            <a:pt x="714" y="1266"/>
                            <a:pt x="622" y="1173"/>
                            <a:pt x="622" y="1061"/>
                          </a:cubicBezTo>
                          <a:cubicBezTo>
                            <a:pt x="622" y="947"/>
                            <a:pt x="714" y="855"/>
                            <a:pt x="827" y="855"/>
                          </a:cubicBezTo>
                          <a:cubicBezTo>
                            <a:pt x="941" y="855"/>
                            <a:pt x="1033" y="947"/>
                            <a:pt x="1033" y="1061"/>
                          </a:cubicBezTo>
                          <a:close/>
                          <a:moveTo>
                            <a:pt x="164" y="963"/>
                          </a:moveTo>
                          <a:cubicBezTo>
                            <a:pt x="206" y="963"/>
                            <a:pt x="206" y="963"/>
                            <a:pt x="206" y="963"/>
                          </a:cubicBezTo>
                          <a:cubicBezTo>
                            <a:pt x="206" y="1537"/>
                            <a:pt x="206" y="1537"/>
                            <a:pt x="206" y="1537"/>
                          </a:cubicBezTo>
                          <a:cubicBezTo>
                            <a:pt x="164" y="1537"/>
                            <a:pt x="164" y="1537"/>
                            <a:pt x="164" y="1537"/>
                          </a:cubicBezTo>
                          <a:cubicBezTo>
                            <a:pt x="75" y="1537"/>
                            <a:pt x="0" y="1464"/>
                            <a:pt x="0" y="1374"/>
                          </a:cubicBezTo>
                          <a:cubicBezTo>
                            <a:pt x="0" y="1128"/>
                            <a:pt x="0" y="1128"/>
                            <a:pt x="0" y="1128"/>
                          </a:cubicBezTo>
                          <a:cubicBezTo>
                            <a:pt x="0" y="1038"/>
                            <a:pt x="75" y="963"/>
                            <a:pt x="164" y="963"/>
                          </a:cubicBezTo>
                          <a:close/>
                          <a:moveTo>
                            <a:pt x="2176" y="963"/>
                          </a:moveTo>
                          <a:cubicBezTo>
                            <a:pt x="2218" y="963"/>
                            <a:pt x="2218" y="963"/>
                            <a:pt x="2218" y="963"/>
                          </a:cubicBezTo>
                          <a:cubicBezTo>
                            <a:pt x="2308" y="963"/>
                            <a:pt x="2382" y="1038"/>
                            <a:pt x="2382" y="1128"/>
                          </a:cubicBezTo>
                          <a:cubicBezTo>
                            <a:pt x="2382" y="1374"/>
                            <a:pt x="2382" y="1374"/>
                            <a:pt x="2382" y="1374"/>
                          </a:cubicBezTo>
                          <a:cubicBezTo>
                            <a:pt x="2382" y="1464"/>
                            <a:pt x="2308" y="1537"/>
                            <a:pt x="2218" y="1537"/>
                          </a:cubicBezTo>
                          <a:cubicBezTo>
                            <a:pt x="2176" y="1537"/>
                            <a:pt x="2176" y="1537"/>
                            <a:pt x="2176" y="1537"/>
                          </a:cubicBezTo>
                          <a:cubicBezTo>
                            <a:pt x="2176" y="963"/>
                            <a:pt x="2176" y="963"/>
                            <a:pt x="2176" y="963"/>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39" name="Freeform 5"/>
                    <p:cNvSpPr>
                      <a:spLocks noEditPoints="1"/>
                    </p:cNvSpPr>
                    <p:nvPr/>
                  </p:nvSpPr>
                  <p:spPr bwMode="auto">
                    <a:xfrm>
                      <a:off x="860797" y="2019648"/>
                      <a:ext cx="325760" cy="266048"/>
                    </a:xfrm>
                    <a:custGeom>
                      <a:avLst/>
                      <a:gdLst>
                        <a:gd name="T0" fmla="*/ 1432 w 2382"/>
                        <a:gd name="T1" fmla="*/ 1061 h 1949"/>
                        <a:gd name="T2" fmla="*/ 1555 w 2382"/>
                        <a:gd name="T3" fmla="*/ 1184 h 1949"/>
                        <a:gd name="T4" fmla="*/ 1678 w 2382"/>
                        <a:gd name="T5" fmla="*/ 1061 h 1949"/>
                        <a:gd name="T6" fmla="*/ 1555 w 2382"/>
                        <a:gd name="T7" fmla="*/ 938 h 1949"/>
                        <a:gd name="T8" fmla="*/ 1432 w 2382"/>
                        <a:gd name="T9" fmla="*/ 1061 h 1949"/>
                        <a:gd name="T10" fmla="*/ 704 w 2382"/>
                        <a:gd name="T11" fmla="*/ 1061 h 1949"/>
                        <a:gd name="T12" fmla="*/ 827 w 2382"/>
                        <a:gd name="T13" fmla="*/ 1184 h 1949"/>
                        <a:gd name="T14" fmla="*/ 950 w 2382"/>
                        <a:gd name="T15" fmla="*/ 1061 h 1949"/>
                        <a:gd name="T16" fmla="*/ 827 w 2382"/>
                        <a:gd name="T17" fmla="*/ 938 h 1949"/>
                        <a:gd name="T18" fmla="*/ 704 w 2382"/>
                        <a:gd name="T19" fmla="*/ 1061 h 1949"/>
                        <a:gd name="T20" fmla="*/ 289 w 2382"/>
                        <a:gd name="T21" fmla="*/ 594 h 1949"/>
                        <a:gd name="T22" fmla="*/ 289 w 2382"/>
                        <a:gd name="T23" fmla="*/ 1907 h 1949"/>
                        <a:gd name="T24" fmla="*/ 329 w 2382"/>
                        <a:gd name="T25" fmla="*/ 1949 h 1949"/>
                        <a:gd name="T26" fmla="*/ 2053 w 2382"/>
                        <a:gd name="T27" fmla="*/ 1949 h 1949"/>
                        <a:gd name="T28" fmla="*/ 2095 w 2382"/>
                        <a:gd name="T29" fmla="*/ 1907 h 1949"/>
                        <a:gd name="T30" fmla="*/ 2095 w 2382"/>
                        <a:gd name="T31" fmla="*/ 594 h 1949"/>
                        <a:gd name="T32" fmla="*/ 2053 w 2382"/>
                        <a:gd name="T33" fmla="*/ 552 h 1949"/>
                        <a:gd name="T34" fmla="*/ 1232 w 2382"/>
                        <a:gd name="T35" fmla="*/ 552 h 1949"/>
                        <a:gd name="T36" fmla="*/ 1232 w 2382"/>
                        <a:gd name="T37" fmla="*/ 407 h 1949"/>
                        <a:gd name="T38" fmla="*/ 1396 w 2382"/>
                        <a:gd name="T39" fmla="*/ 206 h 1949"/>
                        <a:gd name="T40" fmla="*/ 1192 w 2382"/>
                        <a:gd name="T41" fmla="*/ 0 h 1949"/>
                        <a:gd name="T42" fmla="*/ 986 w 2382"/>
                        <a:gd name="T43" fmla="*/ 206 h 1949"/>
                        <a:gd name="T44" fmla="*/ 1150 w 2382"/>
                        <a:gd name="T45" fmla="*/ 407 h 1949"/>
                        <a:gd name="T46" fmla="*/ 1150 w 2382"/>
                        <a:gd name="T47" fmla="*/ 552 h 1949"/>
                        <a:gd name="T48" fmla="*/ 329 w 2382"/>
                        <a:gd name="T49" fmla="*/ 552 h 1949"/>
                        <a:gd name="T50" fmla="*/ 289 w 2382"/>
                        <a:gd name="T51" fmla="*/ 594 h 1949"/>
                        <a:gd name="T52" fmla="*/ 944 w 2382"/>
                        <a:gd name="T53" fmla="*/ 1595 h 1949"/>
                        <a:gd name="T54" fmla="*/ 904 w 2382"/>
                        <a:gd name="T55" fmla="*/ 1555 h 1949"/>
                        <a:gd name="T56" fmla="*/ 944 w 2382"/>
                        <a:gd name="T57" fmla="*/ 1514 h 1949"/>
                        <a:gd name="T58" fmla="*/ 1438 w 2382"/>
                        <a:gd name="T59" fmla="*/ 1514 h 1949"/>
                        <a:gd name="T60" fmla="*/ 1478 w 2382"/>
                        <a:gd name="T61" fmla="*/ 1555 h 1949"/>
                        <a:gd name="T62" fmla="*/ 1438 w 2382"/>
                        <a:gd name="T63" fmla="*/ 1595 h 1949"/>
                        <a:gd name="T64" fmla="*/ 944 w 2382"/>
                        <a:gd name="T65" fmla="*/ 1595 h 1949"/>
                        <a:gd name="T66" fmla="*/ 1555 w 2382"/>
                        <a:gd name="T67" fmla="*/ 1266 h 1949"/>
                        <a:gd name="T68" fmla="*/ 1349 w 2382"/>
                        <a:gd name="T69" fmla="*/ 1061 h 1949"/>
                        <a:gd name="T70" fmla="*/ 1555 w 2382"/>
                        <a:gd name="T71" fmla="*/ 855 h 1949"/>
                        <a:gd name="T72" fmla="*/ 1760 w 2382"/>
                        <a:gd name="T73" fmla="*/ 1061 h 1949"/>
                        <a:gd name="T74" fmla="*/ 1555 w 2382"/>
                        <a:gd name="T75" fmla="*/ 1266 h 1949"/>
                        <a:gd name="T76" fmla="*/ 1033 w 2382"/>
                        <a:gd name="T77" fmla="*/ 1061 h 1949"/>
                        <a:gd name="T78" fmla="*/ 827 w 2382"/>
                        <a:gd name="T79" fmla="*/ 1266 h 1949"/>
                        <a:gd name="T80" fmla="*/ 622 w 2382"/>
                        <a:gd name="T81" fmla="*/ 1061 h 1949"/>
                        <a:gd name="T82" fmla="*/ 827 w 2382"/>
                        <a:gd name="T83" fmla="*/ 855 h 1949"/>
                        <a:gd name="T84" fmla="*/ 1033 w 2382"/>
                        <a:gd name="T85" fmla="*/ 1061 h 1949"/>
                        <a:gd name="T86" fmla="*/ 164 w 2382"/>
                        <a:gd name="T87" fmla="*/ 963 h 1949"/>
                        <a:gd name="T88" fmla="*/ 206 w 2382"/>
                        <a:gd name="T89" fmla="*/ 963 h 1949"/>
                        <a:gd name="T90" fmla="*/ 206 w 2382"/>
                        <a:gd name="T91" fmla="*/ 1537 h 1949"/>
                        <a:gd name="T92" fmla="*/ 164 w 2382"/>
                        <a:gd name="T93" fmla="*/ 1537 h 1949"/>
                        <a:gd name="T94" fmla="*/ 0 w 2382"/>
                        <a:gd name="T95" fmla="*/ 1374 h 1949"/>
                        <a:gd name="T96" fmla="*/ 0 w 2382"/>
                        <a:gd name="T97" fmla="*/ 1128 h 1949"/>
                        <a:gd name="T98" fmla="*/ 164 w 2382"/>
                        <a:gd name="T99" fmla="*/ 963 h 1949"/>
                        <a:gd name="T100" fmla="*/ 2176 w 2382"/>
                        <a:gd name="T101" fmla="*/ 963 h 1949"/>
                        <a:gd name="T102" fmla="*/ 2218 w 2382"/>
                        <a:gd name="T103" fmla="*/ 963 h 1949"/>
                        <a:gd name="T104" fmla="*/ 2382 w 2382"/>
                        <a:gd name="T105" fmla="*/ 1128 h 1949"/>
                        <a:gd name="T106" fmla="*/ 2382 w 2382"/>
                        <a:gd name="T107" fmla="*/ 1374 h 1949"/>
                        <a:gd name="T108" fmla="*/ 2218 w 2382"/>
                        <a:gd name="T109" fmla="*/ 1537 h 1949"/>
                        <a:gd name="T110" fmla="*/ 2176 w 2382"/>
                        <a:gd name="T111" fmla="*/ 1537 h 1949"/>
                        <a:gd name="T112" fmla="*/ 2176 w 2382"/>
                        <a:gd name="T113" fmla="*/ 963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82" h="1949">
                          <a:moveTo>
                            <a:pt x="1432" y="1061"/>
                          </a:moveTo>
                          <a:cubicBezTo>
                            <a:pt x="1432" y="1128"/>
                            <a:pt x="1486" y="1184"/>
                            <a:pt x="1555" y="1184"/>
                          </a:cubicBezTo>
                          <a:cubicBezTo>
                            <a:pt x="1623" y="1184"/>
                            <a:pt x="1678" y="1128"/>
                            <a:pt x="1678" y="1061"/>
                          </a:cubicBezTo>
                          <a:cubicBezTo>
                            <a:pt x="1678" y="992"/>
                            <a:pt x="1623" y="938"/>
                            <a:pt x="1555" y="938"/>
                          </a:cubicBezTo>
                          <a:cubicBezTo>
                            <a:pt x="1486" y="938"/>
                            <a:pt x="1432" y="992"/>
                            <a:pt x="1432" y="1061"/>
                          </a:cubicBezTo>
                          <a:close/>
                          <a:moveTo>
                            <a:pt x="704" y="1061"/>
                          </a:moveTo>
                          <a:cubicBezTo>
                            <a:pt x="704" y="1128"/>
                            <a:pt x="759" y="1184"/>
                            <a:pt x="827" y="1184"/>
                          </a:cubicBezTo>
                          <a:cubicBezTo>
                            <a:pt x="896" y="1184"/>
                            <a:pt x="950" y="1128"/>
                            <a:pt x="950" y="1061"/>
                          </a:cubicBezTo>
                          <a:cubicBezTo>
                            <a:pt x="950" y="992"/>
                            <a:pt x="896" y="938"/>
                            <a:pt x="827" y="938"/>
                          </a:cubicBezTo>
                          <a:cubicBezTo>
                            <a:pt x="759" y="938"/>
                            <a:pt x="704" y="992"/>
                            <a:pt x="704" y="1061"/>
                          </a:cubicBezTo>
                          <a:close/>
                          <a:moveTo>
                            <a:pt x="289" y="594"/>
                          </a:moveTo>
                          <a:cubicBezTo>
                            <a:pt x="289" y="1907"/>
                            <a:pt x="289" y="1907"/>
                            <a:pt x="289" y="1907"/>
                          </a:cubicBezTo>
                          <a:cubicBezTo>
                            <a:pt x="289" y="1930"/>
                            <a:pt x="306" y="1949"/>
                            <a:pt x="329" y="1949"/>
                          </a:cubicBezTo>
                          <a:cubicBezTo>
                            <a:pt x="2053" y="1949"/>
                            <a:pt x="2053" y="1949"/>
                            <a:pt x="2053" y="1949"/>
                          </a:cubicBezTo>
                          <a:cubicBezTo>
                            <a:pt x="2076" y="1949"/>
                            <a:pt x="2095" y="1930"/>
                            <a:pt x="2095" y="1907"/>
                          </a:cubicBezTo>
                          <a:cubicBezTo>
                            <a:pt x="2095" y="594"/>
                            <a:pt x="2095" y="594"/>
                            <a:pt x="2095" y="594"/>
                          </a:cubicBezTo>
                          <a:cubicBezTo>
                            <a:pt x="2095" y="570"/>
                            <a:pt x="2076" y="552"/>
                            <a:pt x="2053" y="552"/>
                          </a:cubicBezTo>
                          <a:cubicBezTo>
                            <a:pt x="1232" y="552"/>
                            <a:pt x="1232" y="552"/>
                            <a:pt x="1232" y="552"/>
                          </a:cubicBezTo>
                          <a:cubicBezTo>
                            <a:pt x="1232" y="407"/>
                            <a:pt x="1232" y="407"/>
                            <a:pt x="1232" y="407"/>
                          </a:cubicBezTo>
                          <a:cubicBezTo>
                            <a:pt x="1327" y="388"/>
                            <a:pt x="1396" y="302"/>
                            <a:pt x="1396" y="206"/>
                          </a:cubicBezTo>
                          <a:cubicBezTo>
                            <a:pt x="1396" y="92"/>
                            <a:pt x="1304" y="0"/>
                            <a:pt x="1192" y="0"/>
                          </a:cubicBezTo>
                          <a:cubicBezTo>
                            <a:pt x="1078" y="0"/>
                            <a:pt x="986" y="92"/>
                            <a:pt x="986" y="206"/>
                          </a:cubicBezTo>
                          <a:cubicBezTo>
                            <a:pt x="986" y="302"/>
                            <a:pt x="1055" y="388"/>
                            <a:pt x="1150" y="407"/>
                          </a:cubicBezTo>
                          <a:cubicBezTo>
                            <a:pt x="1150" y="552"/>
                            <a:pt x="1150" y="552"/>
                            <a:pt x="1150" y="552"/>
                          </a:cubicBezTo>
                          <a:cubicBezTo>
                            <a:pt x="329" y="552"/>
                            <a:pt x="329" y="552"/>
                            <a:pt x="329" y="552"/>
                          </a:cubicBezTo>
                          <a:cubicBezTo>
                            <a:pt x="306" y="552"/>
                            <a:pt x="289" y="570"/>
                            <a:pt x="289" y="594"/>
                          </a:cubicBezTo>
                          <a:close/>
                          <a:moveTo>
                            <a:pt x="944" y="1595"/>
                          </a:moveTo>
                          <a:cubicBezTo>
                            <a:pt x="922" y="1595"/>
                            <a:pt x="904" y="1578"/>
                            <a:pt x="904" y="1555"/>
                          </a:cubicBezTo>
                          <a:cubicBezTo>
                            <a:pt x="904" y="1531"/>
                            <a:pt x="922" y="1514"/>
                            <a:pt x="944" y="1514"/>
                          </a:cubicBezTo>
                          <a:cubicBezTo>
                            <a:pt x="1438" y="1514"/>
                            <a:pt x="1438" y="1514"/>
                            <a:pt x="1438" y="1514"/>
                          </a:cubicBezTo>
                          <a:cubicBezTo>
                            <a:pt x="1460" y="1514"/>
                            <a:pt x="1478" y="1531"/>
                            <a:pt x="1478" y="1555"/>
                          </a:cubicBezTo>
                          <a:cubicBezTo>
                            <a:pt x="1478" y="1578"/>
                            <a:pt x="1460" y="1595"/>
                            <a:pt x="1438" y="1595"/>
                          </a:cubicBezTo>
                          <a:lnTo>
                            <a:pt x="944" y="1595"/>
                          </a:lnTo>
                          <a:close/>
                          <a:moveTo>
                            <a:pt x="1555" y="1266"/>
                          </a:moveTo>
                          <a:cubicBezTo>
                            <a:pt x="1441" y="1266"/>
                            <a:pt x="1349" y="1173"/>
                            <a:pt x="1349" y="1061"/>
                          </a:cubicBezTo>
                          <a:cubicBezTo>
                            <a:pt x="1349" y="947"/>
                            <a:pt x="1441" y="855"/>
                            <a:pt x="1555" y="855"/>
                          </a:cubicBezTo>
                          <a:cubicBezTo>
                            <a:pt x="1668" y="855"/>
                            <a:pt x="1760" y="947"/>
                            <a:pt x="1760" y="1061"/>
                          </a:cubicBezTo>
                          <a:cubicBezTo>
                            <a:pt x="1760" y="1173"/>
                            <a:pt x="1668" y="1266"/>
                            <a:pt x="1555" y="1266"/>
                          </a:cubicBezTo>
                          <a:close/>
                          <a:moveTo>
                            <a:pt x="1033" y="1061"/>
                          </a:moveTo>
                          <a:cubicBezTo>
                            <a:pt x="1033" y="1173"/>
                            <a:pt x="941" y="1266"/>
                            <a:pt x="827" y="1266"/>
                          </a:cubicBezTo>
                          <a:cubicBezTo>
                            <a:pt x="714" y="1266"/>
                            <a:pt x="622" y="1173"/>
                            <a:pt x="622" y="1061"/>
                          </a:cubicBezTo>
                          <a:cubicBezTo>
                            <a:pt x="622" y="947"/>
                            <a:pt x="714" y="855"/>
                            <a:pt x="827" y="855"/>
                          </a:cubicBezTo>
                          <a:cubicBezTo>
                            <a:pt x="941" y="855"/>
                            <a:pt x="1033" y="947"/>
                            <a:pt x="1033" y="1061"/>
                          </a:cubicBezTo>
                          <a:close/>
                          <a:moveTo>
                            <a:pt x="164" y="963"/>
                          </a:moveTo>
                          <a:cubicBezTo>
                            <a:pt x="206" y="963"/>
                            <a:pt x="206" y="963"/>
                            <a:pt x="206" y="963"/>
                          </a:cubicBezTo>
                          <a:cubicBezTo>
                            <a:pt x="206" y="1537"/>
                            <a:pt x="206" y="1537"/>
                            <a:pt x="206" y="1537"/>
                          </a:cubicBezTo>
                          <a:cubicBezTo>
                            <a:pt x="164" y="1537"/>
                            <a:pt x="164" y="1537"/>
                            <a:pt x="164" y="1537"/>
                          </a:cubicBezTo>
                          <a:cubicBezTo>
                            <a:pt x="75" y="1537"/>
                            <a:pt x="0" y="1464"/>
                            <a:pt x="0" y="1374"/>
                          </a:cubicBezTo>
                          <a:cubicBezTo>
                            <a:pt x="0" y="1128"/>
                            <a:pt x="0" y="1128"/>
                            <a:pt x="0" y="1128"/>
                          </a:cubicBezTo>
                          <a:cubicBezTo>
                            <a:pt x="0" y="1038"/>
                            <a:pt x="75" y="963"/>
                            <a:pt x="164" y="963"/>
                          </a:cubicBezTo>
                          <a:close/>
                          <a:moveTo>
                            <a:pt x="2176" y="963"/>
                          </a:moveTo>
                          <a:cubicBezTo>
                            <a:pt x="2218" y="963"/>
                            <a:pt x="2218" y="963"/>
                            <a:pt x="2218" y="963"/>
                          </a:cubicBezTo>
                          <a:cubicBezTo>
                            <a:pt x="2308" y="963"/>
                            <a:pt x="2382" y="1038"/>
                            <a:pt x="2382" y="1128"/>
                          </a:cubicBezTo>
                          <a:cubicBezTo>
                            <a:pt x="2382" y="1374"/>
                            <a:pt x="2382" y="1374"/>
                            <a:pt x="2382" y="1374"/>
                          </a:cubicBezTo>
                          <a:cubicBezTo>
                            <a:pt x="2382" y="1464"/>
                            <a:pt x="2308" y="1537"/>
                            <a:pt x="2218" y="1537"/>
                          </a:cubicBezTo>
                          <a:cubicBezTo>
                            <a:pt x="2176" y="1537"/>
                            <a:pt x="2176" y="1537"/>
                            <a:pt x="2176" y="1537"/>
                          </a:cubicBezTo>
                          <a:cubicBezTo>
                            <a:pt x="2176" y="963"/>
                            <a:pt x="2176" y="963"/>
                            <a:pt x="2176" y="963"/>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sp>
                <p:nvSpPr>
                  <p:cNvPr id="15" name="Oval 14"/>
                  <p:cNvSpPr/>
                  <p:nvPr/>
                </p:nvSpPr>
                <p:spPr>
                  <a:xfrm>
                    <a:off x="1069258" y="2074125"/>
                    <a:ext cx="911634" cy="911631"/>
                  </a:xfrm>
                  <a:prstGeom prst="ellipse">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6" name="Group 95">
                <a:extLst>
                  <a:ext uri="{FF2B5EF4-FFF2-40B4-BE49-F238E27FC236}">
                    <a16:creationId xmlns:a16="http://schemas.microsoft.com/office/drawing/2014/main" id="{DE1F4D67-A1B6-4B75-AD9A-E805154A2839}"/>
                  </a:ext>
                </a:extLst>
              </p:cNvPr>
              <p:cNvGrpSpPr/>
              <p:nvPr/>
            </p:nvGrpSpPr>
            <p:grpSpPr>
              <a:xfrm>
                <a:off x="3563706" y="1665835"/>
                <a:ext cx="2138508" cy="1898160"/>
                <a:chOff x="3902645" y="1966680"/>
                <a:chExt cx="1460630" cy="1296468"/>
              </a:xfrm>
            </p:grpSpPr>
            <p:grpSp>
              <p:nvGrpSpPr>
                <p:cNvPr id="80" name="Group 79"/>
                <p:cNvGrpSpPr/>
                <p:nvPr/>
              </p:nvGrpSpPr>
              <p:grpSpPr>
                <a:xfrm>
                  <a:off x="3967217" y="3155050"/>
                  <a:ext cx="1209566" cy="108098"/>
                  <a:chOff x="3904891" y="2623636"/>
                  <a:chExt cx="1209566" cy="108098"/>
                </a:xfrm>
                <a:solidFill>
                  <a:schemeClr val="accent2"/>
                </a:solidFill>
              </p:grpSpPr>
              <p:cxnSp>
                <p:nvCxnSpPr>
                  <p:cNvPr id="74" name="Straight Connector 73"/>
                  <p:cNvCxnSpPr/>
                  <p:nvPr/>
                </p:nvCxnSpPr>
                <p:spPr>
                  <a:xfrm>
                    <a:off x="3904891" y="2623636"/>
                    <a:ext cx="1209566" cy="0"/>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5" name="Isosceles Triangle 74"/>
                  <p:cNvSpPr/>
                  <p:nvPr/>
                </p:nvSpPr>
                <p:spPr>
                  <a:xfrm rot="10800000">
                    <a:off x="4446977" y="2623637"/>
                    <a:ext cx="125394" cy="1080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48" name="Group 47">
                  <a:extLst>
                    <a:ext uri="{FF2B5EF4-FFF2-40B4-BE49-F238E27FC236}">
                      <a16:creationId xmlns:a16="http://schemas.microsoft.com/office/drawing/2014/main" id="{3A6E6E93-C044-4E1C-AB82-EF4A50DF4F9C}"/>
                    </a:ext>
                  </a:extLst>
                </p:cNvPr>
                <p:cNvGrpSpPr/>
                <p:nvPr/>
              </p:nvGrpSpPr>
              <p:grpSpPr>
                <a:xfrm>
                  <a:off x="3902645" y="1966680"/>
                  <a:ext cx="1460630" cy="1019076"/>
                  <a:chOff x="3902645" y="1966680"/>
                  <a:chExt cx="1460630" cy="1019076"/>
                </a:xfrm>
              </p:grpSpPr>
              <p:grpSp>
                <p:nvGrpSpPr>
                  <p:cNvPr id="42" name="Group 41">
                    <a:extLst>
                      <a:ext uri="{FF2B5EF4-FFF2-40B4-BE49-F238E27FC236}">
                        <a16:creationId xmlns:a16="http://schemas.microsoft.com/office/drawing/2014/main" id="{112C27F9-C623-472C-9986-AE4531BDAAA1}"/>
                      </a:ext>
                    </a:extLst>
                  </p:cNvPr>
                  <p:cNvGrpSpPr/>
                  <p:nvPr/>
                </p:nvGrpSpPr>
                <p:grpSpPr>
                  <a:xfrm>
                    <a:off x="3902645" y="1966680"/>
                    <a:ext cx="1460630" cy="410088"/>
                    <a:chOff x="3902645" y="1966680"/>
                    <a:chExt cx="1460630" cy="410088"/>
                  </a:xfrm>
                </p:grpSpPr>
                <p:sp>
                  <p:nvSpPr>
                    <p:cNvPr id="43" name="Freeform 5"/>
                    <p:cNvSpPr>
                      <a:spLocks noEditPoints="1"/>
                    </p:cNvSpPr>
                    <p:nvPr/>
                  </p:nvSpPr>
                  <p:spPr bwMode="auto">
                    <a:xfrm>
                      <a:off x="4861147" y="1966680"/>
                      <a:ext cx="502128" cy="410088"/>
                    </a:xfrm>
                    <a:custGeom>
                      <a:avLst/>
                      <a:gdLst>
                        <a:gd name="T0" fmla="*/ 1432 w 2382"/>
                        <a:gd name="T1" fmla="*/ 1061 h 1949"/>
                        <a:gd name="T2" fmla="*/ 1555 w 2382"/>
                        <a:gd name="T3" fmla="*/ 1184 h 1949"/>
                        <a:gd name="T4" fmla="*/ 1678 w 2382"/>
                        <a:gd name="T5" fmla="*/ 1061 h 1949"/>
                        <a:gd name="T6" fmla="*/ 1555 w 2382"/>
                        <a:gd name="T7" fmla="*/ 938 h 1949"/>
                        <a:gd name="T8" fmla="*/ 1432 w 2382"/>
                        <a:gd name="T9" fmla="*/ 1061 h 1949"/>
                        <a:gd name="T10" fmla="*/ 704 w 2382"/>
                        <a:gd name="T11" fmla="*/ 1061 h 1949"/>
                        <a:gd name="T12" fmla="*/ 827 w 2382"/>
                        <a:gd name="T13" fmla="*/ 1184 h 1949"/>
                        <a:gd name="T14" fmla="*/ 950 w 2382"/>
                        <a:gd name="T15" fmla="*/ 1061 h 1949"/>
                        <a:gd name="T16" fmla="*/ 827 w 2382"/>
                        <a:gd name="T17" fmla="*/ 938 h 1949"/>
                        <a:gd name="T18" fmla="*/ 704 w 2382"/>
                        <a:gd name="T19" fmla="*/ 1061 h 1949"/>
                        <a:gd name="T20" fmla="*/ 289 w 2382"/>
                        <a:gd name="T21" fmla="*/ 594 h 1949"/>
                        <a:gd name="T22" fmla="*/ 289 w 2382"/>
                        <a:gd name="T23" fmla="*/ 1907 h 1949"/>
                        <a:gd name="T24" fmla="*/ 329 w 2382"/>
                        <a:gd name="T25" fmla="*/ 1949 h 1949"/>
                        <a:gd name="T26" fmla="*/ 2053 w 2382"/>
                        <a:gd name="T27" fmla="*/ 1949 h 1949"/>
                        <a:gd name="T28" fmla="*/ 2095 w 2382"/>
                        <a:gd name="T29" fmla="*/ 1907 h 1949"/>
                        <a:gd name="T30" fmla="*/ 2095 w 2382"/>
                        <a:gd name="T31" fmla="*/ 594 h 1949"/>
                        <a:gd name="T32" fmla="*/ 2053 w 2382"/>
                        <a:gd name="T33" fmla="*/ 552 h 1949"/>
                        <a:gd name="T34" fmla="*/ 1232 w 2382"/>
                        <a:gd name="T35" fmla="*/ 552 h 1949"/>
                        <a:gd name="T36" fmla="*/ 1232 w 2382"/>
                        <a:gd name="T37" fmla="*/ 407 h 1949"/>
                        <a:gd name="T38" fmla="*/ 1396 w 2382"/>
                        <a:gd name="T39" fmla="*/ 206 h 1949"/>
                        <a:gd name="T40" fmla="*/ 1192 w 2382"/>
                        <a:gd name="T41" fmla="*/ 0 h 1949"/>
                        <a:gd name="T42" fmla="*/ 986 w 2382"/>
                        <a:gd name="T43" fmla="*/ 206 h 1949"/>
                        <a:gd name="T44" fmla="*/ 1150 w 2382"/>
                        <a:gd name="T45" fmla="*/ 407 h 1949"/>
                        <a:gd name="T46" fmla="*/ 1150 w 2382"/>
                        <a:gd name="T47" fmla="*/ 552 h 1949"/>
                        <a:gd name="T48" fmla="*/ 329 w 2382"/>
                        <a:gd name="T49" fmla="*/ 552 h 1949"/>
                        <a:gd name="T50" fmla="*/ 289 w 2382"/>
                        <a:gd name="T51" fmla="*/ 594 h 1949"/>
                        <a:gd name="T52" fmla="*/ 944 w 2382"/>
                        <a:gd name="T53" fmla="*/ 1595 h 1949"/>
                        <a:gd name="T54" fmla="*/ 904 w 2382"/>
                        <a:gd name="T55" fmla="*/ 1555 h 1949"/>
                        <a:gd name="T56" fmla="*/ 944 w 2382"/>
                        <a:gd name="T57" fmla="*/ 1514 h 1949"/>
                        <a:gd name="T58" fmla="*/ 1438 w 2382"/>
                        <a:gd name="T59" fmla="*/ 1514 h 1949"/>
                        <a:gd name="T60" fmla="*/ 1478 w 2382"/>
                        <a:gd name="T61" fmla="*/ 1555 h 1949"/>
                        <a:gd name="T62" fmla="*/ 1438 w 2382"/>
                        <a:gd name="T63" fmla="*/ 1595 h 1949"/>
                        <a:gd name="T64" fmla="*/ 944 w 2382"/>
                        <a:gd name="T65" fmla="*/ 1595 h 1949"/>
                        <a:gd name="T66" fmla="*/ 1555 w 2382"/>
                        <a:gd name="T67" fmla="*/ 1266 h 1949"/>
                        <a:gd name="T68" fmla="*/ 1349 w 2382"/>
                        <a:gd name="T69" fmla="*/ 1061 h 1949"/>
                        <a:gd name="T70" fmla="*/ 1555 w 2382"/>
                        <a:gd name="T71" fmla="*/ 855 h 1949"/>
                        <a:gd name="T72" fmla="*/ 1760 w 2382"/>
                        <a:gd name="T73" fmla="*/ 1061 h 1949"/>
                        <a:gd name="T74" fmla="*/ 1555 w 2382"/>
                        <a:gd name="T75" fmla="*/ 1266 h 1949"/>
                        <a:gd name="T76" fmla="*/ 1033 w 2382"/>
                        <a:gd name="T77" fmla="*/ 1061 h 1949"/>
                        <a:gd name="T78" fmla="*/ 827 w 2382"/>
                        <a:gd name="T79" fmla="*/ 1266 h 1949"/>
                        <a:gd name="T80" fmla="*/ 622 w 2382"/>
                        <a:gd name="T81" fmla="*/ 1061 h 1949"/>
                        <a:gd name="T82" fmla="*/ 827 w 2382"/>
                        <a:gd name="T83" fmla="*/ 855 h 1949"/>
                        <a:gd name="T84" fmla="*/ 1033 w 2382"/>
                        <a:gd name="T85" fmla="*/ 1061 h 1949"/>
                        <a:gd name="T86" fmla="*/ 164 w 2382"/>
                        <a:gd name="T87" fmla="*/ 963 h 1949"/>
                        <a:gd name="T88" fmla="*/ 206 w 2382"/>
                        <a:gd name="T89" fmla="*/ 963 h 1949"/>
                        <a:gd name="T90" fmla="*/ 206 w 2382"/>
                        <a:gd name="T91" fmla="*/ 1537 h 1949"/>
                        <a:gd name="T92" fmla="*/ 164 w 2382"/>
                        <a:gd name="T93" fmla="*/ 1537 h 1949"/>
                        <a:gd name="T94" fmla="*/ 0 w 2382"/>
                        <a:gd name="T95" fmla="*/ 1374 h 1949"/>
                        <a:gd name="T96" fmla="*/ 0 w 2382"/>
                        <a:gd name="T97" fmla="*/ 1128 h 1949"/>
                        <a:gd name="T98" fmla="*/ 164 w 2382"/>
                        <a:gd name="T99" fmla="*/ 963 h 1949"/>
                        <a:gd name="T100" fmla="*/ 2176 w 2382"/>
                        <a:gd name="T101" fmla="*/ 963 h 1949"/>
                        <a:gd name="T102" fmla="*/ 2218 w 2382"/>
                        <a:gd name="T103" fmla="*/ 963 h 1949"/>
                        <a:gd name="T104" fmla="*/ 2382 w 2382"/>
                        <a:gd name="T105" fmla="*/ 1128 h 1949"/>
                        <a:gd name="T106" fmla="*/ 2382 w 2382"/>
                        <a:gd name="T107" fmla="*/ 1374 h 1949"/>
                        <a:gd name="T108" fmla="*/ 2218 w 2382"/>
                        <a:gd name="T109" fmla="*/ 1537 h 1949"/>
                        <a:gd name="T110" fmla="*/ 2176 w 2382"/>
                        <a:gd name="T111" fmla="*/ 1537 h 1949"/>
                        <a:gd name="T112" fmla="*/ 2176 w 2382"/>
                        <a:gd name="T113" fmla="*/ 963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82" h="1949">
                          <a:moveTo>
                            <a:pt x="1432" y="1061"/>
                          </a:moveTo>
                          <a:cubicBezTo>
                            <a:pt x="1432" y="1128"/>
                            <a:pt x="1486" y="1184"/>
                            <a:pt x="1555" y="1184"/>
                          </a:cubicBezTo>
                          <a:cubicBezTo>
                            <a:pt x="1623" y="1184"/>
                            <a:pt x="1678" y="1128"/>
                            <a:pt x="1678" y="1061"/>
                          </a:cubicBezTo>
                          <a:cubicBezTo>
                            <a:pt x="1678" y="992"/>
                            <a:pt x="1623" y="938"/>
                            <a:pt x="1555" y="938"/>
                          </a:cubicBezTo>
                          <a:cubicBezTo>
                            <a:pt x="1486" y="938"/>
                            <a:pt x="1432" y="992"/>
                            <a:pt x="1432" y="1061"/>
                          </a:cubicBezTo>
                          <a:close/>
                          <a:moveTo>
                            <a:pt x="704" y="1061"/>
                          </a:moveTo>
                          <a:cubicBezTo>
                            <a:pt x="704" y="1128"/>
                            <a:pt x="759" y="1184"/>
                            <a:pt x="827" y="1184"/>
                          </a:cubicBezTo>
                          <a:cubicBezTo>
                            <a:pt x="896" y="1184"/>
                            <a:pt x="950" y="1128"/>
                            <a:pt x="950" y="1061"/>
                          </a:cubicBezTo>
                          <a:cubicBezTo>
                            <a:pt x="950" y="992"/>
                            <a:pt x="896" y="938"/>
                            <a:pt x="827" y="938"/>
                          </a:cubicBezTo>
                          <a:cubicBezTo>
                            <a:pt x="759" y="938"/>
                            <a:pt x="704" y="992"/>
                            <a:pt x="704" y="1061"/>
                          </a:cubicBezTo>
                          <a:close/>
                          <a:moveTo>
                            <a:pt x="289" y="594"/>
                          </a:moveTo>
                          <a:cubicBezTo>
                            <a:pt x="289" y="1907"/>
                            <a:pt x="289" y="1907"/>
                            <a:pt x="289" y="1907"/>
                          </a:cubicBezTo>
                          <a:cubicBezTo>
                            <a:pt x="289" y="1930"/>
                            <a:pt x="306" y="1949"/>
                            <a:pt x="329" y="1949"/>
                          </a:cubicBezTo>
                          <a:cubicBezTo>
                            <a:pt x="2053" y="1949"/>
                            <a:pt x="2053" y="1949"/>
                            <a:pt x="2053" y="1949"/>
                          </a:cubicBezTo>
                          <a:cubicBezTo>
                            <a:pt x="2076" y="1949"/>
                            <a:pt x="2095" y="1930"/>
                            <a:pt x="2095" y="1907"/>
                          </a:cubicBezTo>
                          <a:cubicBezTo>
                            <a:pt x="2095" y="594"/>
                            <a:pt x="2095" y="594"/>
                            <a:pt x="2095" y="594"/>
                          </a:cubicBezTo>
                          <a:cubicBezTo>
                            <a:pt x="2095" y="570"/>
                            <a:pt x="2076" y="552"/>
                            <a:pt x="2053" y="552"/>
                          </a:cubicBezTo>
                          <a:cubicBezTo>
                            <a:pt x="1232" y="552"/>
                            <a:pt x="1232" y="552"/>
                            <a:pt x="1232" y="552"/>
                          </a:cubicBezTo>
                          <a:cubicBezTo>
                            <a:pt x="1232" y="407"/>
                            <a:pt x="1232" y="407"/>
                            <a:pt x="1232" y="407"/>
                          </a:cubicBezTo>
                          <a:cubicBezTo>
                            <a:pt x="1327" y="388"/>
                            <a:pt x="1396" y="302"/>
                            <a:pt x="1396" y="206"/>
                          </a:cubicBezTo>
                          <a:cubicBezTo>
                            <a:pt x="1396" y="92"/>
                            <a:pt x="1304" y="0"/>
                            <a:pt x="1192" y="0"/>
                          </a:cubicBezTo>
                          <a:cubicBezTo>
                            <a:pt x="1078" y="0"/>
                            <a:pt x="986" y="92"/>
                            <a:pt x="986" y="206"/>
                          </a:cubicBezTo>
                          <a:cubicBezTo>
                            <a:pt x="986" y="302"/>
                            <a:pt x="1055" y="388"/>
                            <a:pt x="1150" y="407"/>
                          </a:cubicBezTo>
                          <a:cubicBezTo>
                            <a:pt x="1150" y="552"/>
                            <a:pt x="1150" y="552"/>
                            <a:pt x="1150" y="552"/>
                          </a:cubicBezTo>
                          <a:cubicBezTo>
                            <a:pt x="329" y="552"/>
                            <a:pt x="329" y="552"/>
                            <a:pt x="329" y="552"/>
                          </a:cubicBezTo>
                          <a:cubicBezTo>
                            <a:pt x="306" y="552"/>
                            <a:pt x="289" y="570"/>
                            <a:pt x="289" y="594"/>
                          </a:cubicBezTo>
                          <a:close/>
                          <a:moveTo>
                            <a:pt x="944" y="1595"/>
                          </a:moveTo>
                          <a:cubicBezTo>
                            <a:pt x="922" y="1595"/>
                            <a:pt x="904" y="1578"/>
                            <a:pt x="904" y="1555"/>
                          </a:cubicBezTo>
                          <a:cubicBezTo>
                            <a:pt x="904" y="1531"/>
                            <a:pt x="922" y="1514"/>
                            <a:pt x="944" y="1514"/>
                          </a:cubicBezTo>
                          <a:cubicBezTo>
                            <a:pt x="1438" y="1514"/>
                            <a:pt x="1438" y="1514"/>
                            <a:pt x="1438" y="1514"/>
                          </a:cubicBezTo>
                          <a:cubicBezTo>
                            <a:pt x="1460" y="1514"/>
                            <a:pt x="1478" y="1531"/>
                            <a:pt x="1478" y="1555"/>
                          </a:cubicBezTo>
                          <a:cubicBezTo>
                            <a:pt x="1478" y="1578"/>
                            <a:pt x="1460" y="1595"/>
                            <a:pt x="1438" y="1595"/>
                          </a:cubicBezTo>
                          <a:lnTo>
                            <a:pt x="944" y="1595"/>
                          </a:lnTo>
                          <a:close/>
                          <a:moveTo>
                            <a:pt x="1555" y="1266"/>
                          </a:moveTo>
                          <a:cubicBezTo>
                            <a:pt x="1441" y="1266"/>
                            <a:pt x="1349" y="1173"/>
                            <a:pt x="1349" y="1061"/>
                          </a:cubicBezTo>
                          <a:cubicBezTo>
                            <a:pt x="1349" y="947"/>
                            <a:pt x="1441" y="855"/>
                            <a:pt x="1555" y="855"/>
                          </a:cubicBezTo>
                          <a:cubicBezTo>
                            <a:pt x="1668" y="855"/>
                            <a:pt x="1760" y="947"/>
                            <a:pt x="1760" y="1061"/>
                          </a:cubicBezTo>
                          <a:cubicBezTo>
                            <a:pt x="1760" y="1173"/>
                            <a:pt x="1668" y="1266"/>
                            <a:pt x="1555" y="1266"/>
                          </a:cubicBezTo>
                          <a:close/>
                          <a:moveTo>
                            <a:pt x="1033" y="1061"/>
                          </a:moveTo>
                          <a:cubicBezTo>
                            <a:pt x="1033" y="1173"/>
                            <a:pt x="941" y="1266"/>
                            <a:pt x="827" y="1266"/>
                          </a:cubicBezTo>
                          <a:cubicBezTo>
                            <a:pt x="714" y="1266"/>
                            <a:pt x="622" y="1173"/>
                            <a:pt x="622" y="1061"/>
                          </a:cubicBezTo>
                          <a:cubicBezTo>
                            <a:pt x="622" y="947"/>
                            <a:pt x="714" y="855"/>
                            <a:pt x="827" y="855"/>
                          </a:cubicBezTo>
                          <a:cubicBezTo>
                            <a:pt x="941" y="855"/>
                            <a:pt x="1033" y="947"/>
                            <a:pt x="1033" y="1061"/>
                          </a:cubicBezTo>
                          <a:close/>
                          <a:moveTo>
                            <a:pt x="164" y="963"/>
                          </a:moveTo>
                          <a:cubicBezTo>
                            <a:pt x="206" y="963"/>
                            <a:pt x="206" y="963"/>
                            <a:pt x="206" y="963"/>
                          </a:cubicBezTo>
                          <a:cubicBezTo>
                            <a:pt x="206" y="1537"/>
                            <a:pt x="206" y="1537"/>
                            <a:pt x="206" y="1537"/>
                          </a:cubicBezTo>
                          <a:cubicBezTo>
                            <a:pt x="164" y="1537"/>
                            <a:pt x="164" y="1537"/>
                            <a:pt x="164" y="1537"/>
                          </a:cubicBezTo>
                          <a:cubicBezTo>
                            <a:pt x="75" y="1537"/>
                            <a:pt x="0" y="1464"/>
                            <a:pt x="0" y="1374"/>
                          </a:cubicBezTo>
                          <a:cubicBezTo>
                            <a:pt x="0" y="1128"/>
                            <a:pt x="0" y="1128"/>
                            <a:pt x="0" y="1128"/>
                          </a:cubicBezTo>
                          <a:cubicBezTo>
                            <a:pt x="0" y="1038"/>
                            <a:pt x="75" y="963"/>
                            <a:pt x="164" y="963"/>
                          </a:cubicBezTo>
                          <a:close/>
                          <a:moveTo>
                            <a:pt x="2176" y="963"/>
                          </a:moveTo>
                          <a:cubicBezTo>
                            <a:pt x="2218" y="963"/>
                            <a:pt x="2218" y="963"/>
                            <a:pt x="2218" y="963"/>
                          </a:cubicBezTo>
                          <a:cubicBezTo>
                            <a:pt x="2308" y="963"/>
                            <a:pt x="2382" y="1038"/>
                            <a:pt x="2382" y="1128"/>
                          </a:cubicBezTo>
                          <a:cubicBezTo>
                            <a:pt x="2382" y="1374"/>
                            <a:pt x="2382" y="1374"/>
                            <a:pt x="2382" y="1374"/>
                          </a:cubicBezTo>
                          <a:cubicBezTo>
                            <a:pt x="2382" y="1464"/>
                            <a:pt x="2308" y="1537"/>
                            <a:pt x="2218" y="1537"/>
                          </a:cubicBezTo>
                          <a:cubicBezTo>
                            <a:pt x="2176" y="1537"/>
                            <a:pt x="2176" y="1537"/>
                            <a:pt x="2176" y="1537"/>
                          </a:cubicBezTo>
                          <a:cubicBezTo>
                            <a:pt x="2176" y="963"/>
                            <a:pt x="2176" y="963"/>
                            <a:pt x="2176" y="963"/>
                          </a:cubicBezTo>
                          <a:close/>
                        </a:path>
                      </a:pathLst>
                    </a:custGeom>
                    <a:solidFill>
                      <a:schemeClr val="accent2">
                        <a:lumMod val="10000"/>
                        <a:lumOff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44" name="Freeform 5"/>
                    <p:cNvSpPr>
                      <a:spLocks noEditPoints="1"/>
                    </p:cNvSpPr>
                    <p:nvPr/>
                  </p:nvSpPr>
                  <p:spPr bwMode="auto">
                    <a:xfrm>
                      <a:off x="3902645" y="2019648"/>
                      <a:ext cx="325760" cy="266048"/>
                    </a:xfrm>
                    <a:custGeom>
                      <a:avLst/>
                      <a:gdLst>
                        <a:gd name="T0" fmla="*/ 1432 w 2382"/>
                        <a:gd name="T1" fmla="*/ 1061 h 1949"/>
                        <a:gd name="T2" fmla="*/ 1555 w 2382"/>
                        <a:gd name="T3" fmla="*/ 1184 h 1949"/>
                        <a:gd name="T4" fmla="*/ 1678 w 2382"/>
                        <a:gd name="T5" fmla="*/ 1061 h 1949"/>
                        <a:gd name="T6" fmla="*/ 1555 w 2382"/>
                        <a:gd name="T7" fmla="*/ 938 h 1949"/>
                        <a:gd name="T8" fmla="*/ 1432 w 2382"/>
                        <a:gd name="T9" fmla="*/ 1061 h 1949"/>
                        <a:gd name="T10" fmla="*/ 704 w 2382"/>
                        <a:gd name="T11" fmla="*/ 1061 h 1949"/>
                        <a:gd name="T12" fmla="*/ 827 w 2382"/>
                        <a:gd name="T13" fmla="*/ 1184 h 1949"/>
                        <a:gd name="T14" fmla="*/ 950 w 2382"/>
                        <a:gd name="T15" fmla="*/ 1061 h 1949"/>
                        <a:gd name="T16" fmla="*/ 827 w 2382"/>
                        <a:gd name="T17" fmla="*/ 938 h 1949"/>
                        <a:gd name="T18" fmla="*/ 704 w 2382"/>
                        <a:gd name="T19" fmla="*/ 1061 h 1949"/>
                        <a:gd name="T20" fmla="*/ 289 w 2382"/>
                        <a:gd name="T21" fmla="*/ 594 h 1949"/>
                        <a:gd name="T22" fmla="*/ 289 w 2382"/>
                        <a:gd name="T23" fmla="*/ 1907 h 1949"/>
                        <a:gd name="T24" fmla="*/ 329 w 2382"/>
                        <a:gd name="T25" fmla="*/ 1949 h 1949"/>
                        <a:gd name="T26" fmla="*/ 2053 w 2382"/>
                        <a:gd name="T27" fmla="*/ 1949 h 1949"/>
                        <a:gd name="T28" fmla="*/ 2095 w 2382"/>
                        <a:gd name="T29" fmla="*/ 1907 h 1949"/>
                        <a:gd name="T30" fmla="*/ 2095 w 2382"/>
                        <a:gd name="T31" fmla="*/ 594 h 1949"/>
                        <a:gd name="T32" fmla="*/ 2053 w 2382"/>
                        <a:gd name="T33" fmla="*/ 552 h 1949"/>
                        <a:gd name="T34" fmla="*/ 1232 w 2382"/>
                        <a:gd name="T35" fmla="*/ 552 h 1949"/>
                        <a:gd name="T36" fmla="*/ 1232 w 2382"/>
                        <a:gd name="T37" fmla="*/ 407 h 1949"/>
                        <a:gd name="T38" fmla="*/ 1396 w 2382"/>
                        <a:gd name="T39" fmla="*/ 206 h 1949"/>
                        <a:gd name="T40" fmla="*/ 1192 w 2382"/>
                        <a:gd name="T41" fmla="*/ 0 h 1949"/>
                        <a:gd name="T42" fmla="*/ 986 w 2382"/>
                        <a:gd name="T43" fmla="*/ 206 h 1949"/>
                        <a:gd name="T44" fmla="*/ 1150 w 2382"/>
                        <a:gd name="T45" fmla="*/ 407 h 1949"/>
                        <a:gd name="T46" fmla="*/ 1150 w 2382"/>
                        <a:gd name="T47" fmla="*/ 552 h 1949"/>
                        <a:gd name="T48" fmla="*/ 329 w 2382"/>
                        <a:gd name="T49" fmla="*/ 552 h 1949"/>
                        <a:gd name="T50" fmla="*/ 289 w 2382"/>
                        <a:gd name="T51" fmla="*/ 594 h 1949"/>
                        <a:gd name="T52" fmla="*/ 944 w 2382"/>
                        <a:gd name="T53" fmla="*/ 1595 h 1949"/>
                        <a:gd name="T54" fmla="*/ 904 w 2382"/>
                        <a:gd name="T55" fmla="*/ 1555 h 1949"/>
                        <a:gd name="T56" fmla="*/ 944 w 2382"/>
                        <a:gd name="T57" fmla="*/ 1514 h 1949"/>
                        <a:gd name="T58" fmla="*/ 1438 w 2382"/>
                        <a:gd name="T59" fmla="*/ 1514 h 1949"/>
                        <a:gd name="T60" fmla="*/ 1478 w 2382"/>
                        <a:gd name="T61" fmla="*/ 1555 h 1949"/>
                        <a:gd name="T62" fmla="*/ 1438 w 2382"/>
                        <a:gd name="T63" fmla="*/ 1595 h 1949"/>
                        <a:gd name="T64" fmla="*/ 944 w 2382"/>
                        <a:gd name="T65" fmla="*/ 1595 h 1949"/>
                        <a:gd name="T66" fmla="*/ 1555 w 2382"/>
                        <a:gd name="T67" fmla="*/ 1266 h 1949"/>
                        <a:gd name="T68" fmla="*/ 1349 w 2382"/>
                        <a:gd name="T69" fmla="*/ 1061 h 1949"/>
                        <a:gd name="T70" fmla="*/ 1555 w 2382"/>
                        <a:gd name="T71" fmla="*/ 855 h 1949"/>
                        <a:gd name="T72" fmla="*/ 1760 w 2382"/>
                        <a:gd name="T73" fmla="*/ 1061 h 1949"/>
                        <a:gd name="T74" fmla="*/ 1555 w 2382"/>
                        <a:gd name="T75" fmla="*/ 1266 h 1949"/>
                        <a:gd name="T76" fmla="*/ 1033 w 2382"/>
                        <a:gd name="T77" fmla="*/ 1061 h 1949"/>
                        <a:gd name="T78" fmla="*/ 827 w 2382"/>
                        <a:gd name="T79" fmla="*/ 1266 h 1949"/>
                        <a:gd name="T80" fmla="*/ 622 w 2382"/>
                        <a:gd name="T81" fmla="*/ 1061 h 1949"/>
                        <a:gd name="T82" fmla="*/ 827 w 2382"/>
                        <a:gd name="T83" fmla="*/ 855 h 1949"/>
                        <a:gd name="T84" fmla="*/ 1033 w 2382"/>
                        <a:gd name="T85" fmla="*/ 1061 h 1949"/>
                        <a:gd name="T86" fmla="*/ 164 w 2382"/>
                        <a:gd name="T87" fmla="*/ 963 h 1949"/>
                        <a:gd name="T88" fmla="*/ 206 w 2382"/>
                        <a:gd name="T89" fmla="*/ 963 h 1949"/>
                        <a:gd name="T90" fmla="*/ 206 w 2382"/>
                        <a:gd name="T91" fmla="*/ 1537 h 1949"/>
                        <a:gd name="T92" fmla="*/ 164 w 2382"/>
                        <a:gd name="T93" fmla="*/ 1537 h 1949"/>
                        <a:gd name="T94" fmla="*/ 0 w 2382"/>
                        <a:gd name="T95" fmla="*/ 1374 h 1949"/>
                        <a:gd name="T96" fmla="*/ 0 w 2382"/>
                        <a:gd name="T97" fmla="*/ 1128 h 1949"/>
                        <a:gd name="T98" fmla="*/ 164 w 2382"/>
                        <a:gd name="T99" fmla="*/ 963 h 1949"/>
                        <a:gd name="T100" fmla="*/ 2176 w 2382"/>
                        <a:gd name="T101" fmla="*/ 963 h 1949"/>
                        <a:gd name="T102" fmla="*/ 2218 w 2382"/>
                        <a:gd name="T103" fmla="*/ 963 h 1949"/>
                        <a:gd name="T104" fmla="*/ 2382 w 2382"/>
                        <a:gd name="T105" fmla="*/ 1128 h 1949"/>
                        <a:gd name="T106" fmla="*/ 2382 w 2382"/>
                        <a:gd name="T107" fmla="*/ 1374 h 1949"/>
                        <a:gd name="T108" fmla="*/ 2218 w 2382"/>
                        <a:gd name="T109" fmla="*/ 1537 h 1949"/>
                        <a:gd name="T110" fmla="*/ 2176 w 2382"/>
                        <a:gd name="T111" fmla="*/ 1537 h 1949"/>
                        <a:gd name="T112" fmla="*/ 2176 w 2382"/>
                        <a:gd name="T113" fmla="*/ 963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82" h="1949">
                          <a:moveTo>
                            <a:pt x="1432" y="1061"/>
                          </a:moveTo>
                          <a:cubicBezTo>
                            <a:pt x="1432" y="1128"/>
                            <a:pt x="1486" y="1184"/>
                            <a:pt x="1555" y="1184"/>
                          </a:cubicBezTo>
                          <a:cubicBezTo>
                            <a:pt x="1623" y="1184"/>
                            <a:pt x="1678" y="1128"/>
                            <a:pt x="1678" y="1061"/>
                          </a:cubicBezTo>
                          <a:cubicBezTo>
                            <a:pt x="1678" y="992"/>
                            <a:pt x="1623" y="938"/>
                            <a:pt x="1555" y="938"/>
                          </a:cubicBezTo>
                          <a:cubicBezTo>
                            <a:pt x="1486" y="938"/>
                            <a:pt x="1432" y="992"/>
                            <a:pt x="1432" y="1061"/>
                          </a:cubicBezTo>
                          <a:close/>
                          <a:moveTo>
                            <a:pt x="704" y="1061"/>
                          </a:moveTo>
                          <a:cubicBezTo>
                            <a:pt x="704" y="1128"/>
                            <a:pt x="759" y="1184"/>
                            <a:pt x="827" y="1184"/>
                          </a:cubicBezTo>
                          <a:cubicBezTo>
                            <a:pt x="896" y="1184"/>
                            <a:pt x="950" y="1128"/>
                            <a:pt x="950" y="1061"/>
                          </a:cubicBezTo>
                          <a:cubicBezTo>
                            <a:pt x="950" y="992"/>
                            <a:pt x="896" y="938"/>
                            <a:pt x="827" y="938"/>
                          </a:cubicBezTo>
                          <a:cubicBezTo>
                            <a:pt x="759" y="938"/>
                            <a:pt x="704" y="992"/>
                            <a:pt x="704" y="1061"/>
                          </a:cubicBezTo>
                          <a:close/>
                          <a:moveTo>
                            <a:pt x="289" y="594"/>
                          </a:moveTo>
                          <a:cubicBezTo>
                            <a:pt x="289" y="1907"/>
                            <a:pt x="289" y="1907"/>
                            <a:pt x="289" y="1907"/>
                          </a:cubicBezTo>
                          <a:cubicBezTo>
                            <a:pt x="289" y="1930"/>
                            <a:pt x="306" y="1949"/>
                            <a:pt x="329" y="1949"/>
                          </a:cubicBezTo>
                          <a:cubicBezTo>
                            <a:pt x="2053" y="1949"/>
                            <a:pt x="2053" y="1949"/>
                            <a:pt x="2053" y="1949"/>
                          </a:cubicBezTo>
                          <a:cubicBezTo>
                            <a:pt x="2076" y="1949"/>
                            <a:pt x="2095" y="1930"/>
                            <a:pt x="2095" y="1907"/>
                          </a:cubicBezTo>
                          <a:cubicBezTo>
                            <a:pt x="2095" y="594"/>
                            <a:pt x="2095" y="594"/>
                            <a:pt x="2095" y="594"/>
                          </a:cubicBezTo>
                          <a:cubicBezTo>
                            <a:pt x="2095" y="570"/>
                            <a:pt x="2076" y="552"/>
                            <a:pt x="2053" y="552"/>
                          </a:cubicBezTo>
                          <a:cubicBezTo>
                            <a:pt x="1232" y="552"/>
                            <a:pt x="1232" y="552"/>
                            <a:pt x="1232" y="552"/>
                          </a:cubicBezTo>
                          <a:cubicBezTo>
                            <a:pt x="1232" y="407"/>
                            <a:pt x="1232" y="407"/>
                            <a:pt x="1232" y="407"/>
                          </a:cubicBezTo>
                          <a:cubicBezTo>
                            <a:pt x="1327" y="388"/>
                            <a:pt x="1396" y="302"/>
                            <a:pt x="1396" y="206"/>
                          </a:cubicBezTo>
                          <a:cubicBezTo>
                            <a:pt x="1396" y="92"/>
                            <a:pt x="1304" y="0"/>
                            <a:pt x="1192" y="0"/>
                          </a:cubicBezTo>
                          <a:cubicBezTo>
                            <a:pt x="1078" y="0"/>
                            <a:pt x="986" y="92"/>
                            <a:pt x="986" y="206"/>
                          </a:cubicBezTo>
                          <a:cubicBezTo>
                            <a:pt x="986" y="302"/>
                            <a:pt x="1055" y="388"/>
                            <a:pt x="1150" y="407"/>
                          </a:cubicBezTo>
                          <a:cubicBezTo>
                            <a:pt x="1150" y="552"/>
                            <a:pt x="1150" y="552"/>
                            <a:pt x="1150" y="552"/>
                          </a:cubicBezTo>
                          <a:cubicBezTo>
                            <a:pt x="329" y="552"/>
                            <a:pt x="329" y="552"/>
                            <a:pt x="329" y="552"/>
                          </a:cubicBezTo>
                          <a:cubicBezTo>
                            <a:pt x="306" y="552"/>
                            <a:pt x="289" y="570"/>
                            <a:pt x="289" y="594"/>
                          </a:cubicBezTo>
                          <a:close/>
                          <a:moveTo>
                            <a:pt x="944" y="1595"/>
                          </a:moveTo>
                          <a:cubicBezTo>
                            <a:pt x="922" y="1595"/>
                            <a:pt x="904" y="1578"/>
                            <a:pt x="904" y="1555"/>
                          </a:cubicBezTo>
                          <a:cubicBezTo>
                            <a:pt x="904" y="1531"/>
                            <a:pt x="922" y="1514"/>
                            <a:pt x="944" y="1514"/>
                          </a:cubicBezTo>
                          <a:cubicBezTo>
                            <a:pt x="1438" y="1514"/>
                            <a:pt x="1438" y="1514"/>
                            <a:pt x="1438" y="1514"/>
                          </a:cubicBezTo>
                          <a:cubicBezTo>
                            <a:pt x="1460" y="1514"/>
                            <a:pt x="1478" y="1531"/>
                            <a:pt x="1478" y="1555"/>
                          </a:cubicBezTo>
                          <a:cubicBezTo>
                            <a:pt x="1478" y="1578"/>
                            <a:pt x="1460" y="1595"/>
                            <a:pt x="1438" y="1595"/>
                          </a:cubicBezTo>
                          <a:lnTo>
                            <a:pt x="944" y="1595"/>
                          </a:lnTo>
                          <a:close/>
                          <a:moveTo>
                            <a:pt x="1555" y="1266"/>
                          </a:moveTo>
                          <a:cubicBezTo>
                            <a:pt x="1441" y="1266"/>
                            <a:pt x="1349" y="1173"/>
                            <a:pt x="1349" y="1061"/>
                          </a:cubicBezTo>
                          <a:cubicBezTo>
                            <a:pt x="1349" y="947"/>
                            <a:pt x="1441" y="855"/>
                            <a:pt x="1555" y="855"/>
                          </a:cubicBezTo>
                          <a:cubicBezTo>
                            <a:pt x="1668" y="855"/>
                            <a:pt x="1760" y="947"/>
                            <a:pt x="1760" y="1061"/>
                          </a:cubicBezTo>
                          <a:cubicBezTo>
                            <a:pt x="1760" y="1173"/>
                            <a:pt x="1668" y="1266"/>
                            <a:pt x="1555" y="1266"/>
                          </a:cubicBezTo>
                          <a:close/>
                          <a:moveTo>
                            <a:pt x="1033" y="1061"/>
                          </a:moveTo>
                          <a:cubicBezTo>
                            <a:pt x="1033" y="1173"/>
                            <a:pt x="941" y="1266"/>
                            <a:pt x="827" y="1266"/>
                          </a:cubicBezTo>
                          <a:cubicBezTo>
                            <a:pt x="714" y="1266"/>
                            <a:pt x="622" y="1173"/>
                            <a:pt x="622" y="1061"/>
                          </a:cubicBezTo>
                          <a:cubicBezTo>
                            <a:pt x="622" y="947"/>
                            <a:pt x="714" y="855"/>
                            <a:pt x="827" y="855"/>
                          </a:cubicBezTo>
                          <a:cubicBezTo>
                            <a:pt x="941" y="855"/>
                            <a:pt x="1033" y="947"/>
                            <a:pt x="1033" y="1061"/>
                          </a:cubicBezTo>
                          <a:close/>
                          <a:moveTo>
                            <a:pt x="164" y="963"/>
                          </a:moveTo>
                          <a:cubicBezTo>
                            <a:pt x="206" y="963"/>
                            <a:pt x="206" y="963"/>
                            <a:pt x="206" y="963"/>
                          </a:cubicBezTo>
                          <a:cubicBezTo>
                            <a:pt x="206" y="1537"/>
                            <a:pt x="206" y="1537"/>
                            <a:pt x="206" y="1537"/>
                          </a:cubicBezTo>
                          <a:cubicBezTo>
                            <a:pt x="164" y="1537"/>
                            <a:pt x="164" y="1537"/>
                            <a:pt x="164" y="1537"/>
                          </a:cubicBezTo>
                          <a:cubicBezTo>
                            <a:pt x="75" y="1537"/>
                            <a:pt x="0" y="1464"/>
                            <a:pt x="0" y="1374"/>
                          </a:cubicBezTo>
                          <a:cubicBezTo>
                            <a:pt x="0" y="1128"/>
                            <a:pt x="0" y="1128"/>
                            <a:pt x="0" y="1128"/>
                          </a:cubicBezTo>
                          <a:cubicBezTo>
                            <a:pt x="0" y="1038"/>
                            <a:pt x="75" y="963"/>
                            <a:pt x="164" y="963"/>
                          </a:cubicBezTo>
                          <a:close/>
                          <a:moveTo>
                            <a:pt x="2176" y="963"/>
                          </a:moveTo>
                          <a:cubicBezTo>
                            <a:pt x="2218" y="963"/>
                            <a:pt x="2218" y="963"/>
                            <a:pt x="2218" y="963"/>
                          </a:cubicBezTo>
                          <a:cubicBezTo>
                            <a:pt x="2308" y="963"/>
                            <a:pt x="2382" y="1038"/>
                            <a:pt x="2382" y="1128"/>
                          </a:cubicBezTo>
                          <a:cubicBezTo>
                            <a:pt x="2382" y="1374"/>
                            <a:pt x="2382" y="1374"/>
                            <a:pt x="2382" y="1374"/>
                          </a:cubicBezTo>
                          <a:cubicBezTo>
                            <a:pt x="2382" y="1464"/>
                            <a:pt x="2308" y="1537"/>
                            <a:pt x="2218" y="1537"/>
                          </a:cubicBezTo>
                          <a:cubicBezTo>
                            <a:pt x="2176" y="1537"/>
                            <a:pt x="2176" y="1537"/>
                            <a:pt x="2176" y="1537"/>
                          </a:cubicBezTo>
                          <a:cubicBezTo>
                            <a:pt x="2176" y="963"/>
                            <a:pt x="2176" y="963"/>
                            <a:pt x="2176" y="963"/>
                          </a:cubicBezTo>
                          <a:close/>
                        </a:path>
                      </a:pathLst>
                    </a:custGeom>
                    <a:solidFill>
                      <a:schemeClr val="accent2">
                        <a:lumMod val="10000"/>
                        <a:lumOff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sp>
                <p:nvSpPr>
                  <p:cNvPr id="47" name="Oval 46"/>
                  <p:cNvSpPr/>
                  <p:nvPr/>
                </p:nvSpPr>
                <p:spPr>
                  <a:xfrm>
                    <a:off x="4111106" y="2074125"/>
                    <a:ext cx="911634" cy="911631"/>
                  </a:xfrm>
                  <a:prstGeom prst="ellipse">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5" name="Group 94">
                <a:extLst>
                  <a:ext uri="{FF2B5EF4-FFF2-40B4-BE49-F238E27FC236}">
                    <a16:creationId xmlns:a16="http://schemas.microsoft.com/office/drawing/2014/main" id="{60A86DC2-23EE-4062-895C-E8250C46675B}"/>
                  </a:ext>
                </a:extLst>
              </p:cNvPr>
              <p:cNvGrpSpPr/>
              <p:nvPr/>
            </p:nvGrpSpPr>
            <p:grpSpPr>
              <a:xfrm>
                <a:off x="6611706" y="1665835"/>
                <a:ext cx="2138508" cy="1898160"/>
                <a:chOff x="6950645" y="1966680"/>
                <a:chExt cx="1460630" cy="1296468"/>
              </a:xfrm>
            </p:grpSpPr>
            <p:grpSp>
              <p:nvGrpSpPr>
                <p:cNvPr id="81" name="Group 80"/>
                <p:cNvGrpSpPr/>
                <p:nvPr/>
              </p:nvGrpSpPr>
              <p:grpSpPr>
                <a:xfrm>
                  <a:off x="7015217" y="3155050"/>
                  <a:ext cx="1209566" cy="108098"/>
                  <a:chOff x="6949180" y="2623636"/>
                  <a:chExt cx="1209566" cy="108098"/>
                </a:xfrm>
                <a:solidFill>
                  <a:schemeClr val="accent1"/>
                </a:solidFill>
              </p:grpSpPr>
              <p:cxnSp>
                <p:nvCxnSpPr>
                  <p:cNvPr id="67" name="Straight Connector 66"/>
                  <p:cNvCxnSpPr/>
                  <p:nvPr/>
                </p:nvCxnSpPr>
                <p:spPr>
                  <a:xfrm>
                    <a:off x="6949180" y="2623636"/>
                    <a:ext cx="1209566"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Isosceles Triangle 67"/>
                  <p:cNvSpPr/>
                  <p:nvPr/>
                </p:nvSpPr>
                <p:spPr>
                  <a:xfrm rot="10800000">
                    <a:off x="7491266" y="2623637"/>
                    <a:ext cx="125394" cy="1080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37" name="Group 36">
                  <a:extLst>
                    <a:ext uri="{FF2B5EF4-FFF2-40B4-BE49-F238E27FC236}">
                      <a16:creationId xmlns:a16="http://schemas.microsoft.com/office/drawing/2014/main" id="{FB7B9F1B-41F5-432F-8C67-E17B0C7BCDC7}"/>
                    </a:ext>
                  </a:extLst>
                </p:cNvPr>
                <p:cNvGrpSpPr/>
                <p:nvPr/>
              </p:nvGrpSpPr>
              <p:grpSpPr>
                <a:xfrm>
                  <a:off x="6950645" y="1966680"/>
                  <a:ext cx="1460630" cy="1019076"/>
                  <a:chOff x="6950645" y="1966680"/>
                  <a:chExt cx="1460630" cy="1019076"/>
                </a:xfrm>
              </p:grpSpPr>
              <p:grpSp>
                <p:nvGrpSpPr>
                  <p:cNvPr id="36" name="Group 35">
                    <a:extLst>
                      <a:ext uri="{FF2B5EF4-FFF2-40B4-BE49-F238E27FC236}">
                        <a16:creationId xmlns:a16="http://schemas.microsoft.com/office/drawing/2014/main" id="{0223E3DA-41E3-42EE-AA89-32EE56A9AA2C}"/>
                      </a:ext>
                    </a:extLst>
                  </p:cNvPr>
                  <p:cNvGrpSpPr/>
                  <p:nvPr/>
                </p:nvGrpSpPr>
                <p:grpSpPr>
                  <a:xfrm>
                    <a:off x="6950645" y="1966680"/>
                    <a:ext cx="1460630" cy="410088"/>
                    <a:chOff x="6950645" y="1966680"/>
                    <a:chExt cx="1460630" cy="410088"/>
                  </a:xfrm>
                </p:grpSpPr>
                <p:sp>
                  <p:nvSpPr>
                    <p:cNvPr id="49" name="Freeform 5"/>
                    <p:cNvSpPr>
                      <a:spLocks noEditPoints="1"/>
                    </p:cNvSpPr>
                    <p:nvPr/>
                  </p:nvSpPr>
                  <p:spPr bwMode="auto">
                    <a:xfrm>
                      <a:off x="7909147" y="1966680"/>
                      <a:ext cx="502128" cy="410088"/>
                    </a:xfrm>
                    <a:custGeom>
                      <a:avLst/>
                      <a:gdLst>
                        <a:gd name="T0" fmla="*/ 1432 w 2382"/>
                        <a:gd name="T1" fmla="*/ 1061 h 1949"/>
                        <a:gd name="T2" fmla="*/ 1555 w 2382"/>
                        <a:gd name="T3" fmla="*/ 1184 h 1949"/>
                        <a:gd name="T4" fmla="*/ 1678 w 2382"/>
                        <a:gd name="T5" fmla="*/ 1061 h 1949"/>
                        <a:gd name="T6" fmla="*/ 1555 w 2382"/>
                        <a:gd name="T7" fmla="*/ 938 h 1949"/>
                        <a:gd name="T8" fmla="*/ 1432 w 2382"/>
                        <a:gd name="T9" fmla="*/ 1061 h 1949"/>
                        <a:gd name="T10" fmla="*/ 704 w 2382"/>
                        <a:gd name="T11" fmla="*/ 1061 h 1949"/>
                        <a:gd name="T12" fmla="*/ 827 w 2382"/>
                        <a:gd name="T13" fmla="*/ 1184 h 1949"/>
                        <a:gd name="T14" fmla="*/ 950 w 2382"/>
                        <a:gd name="T15" fmla="*/ 1061 h 1949"/>
                        <a:gd name="T16" fmla="*/ 827 w 2382"/>
                        <a:gd name="T17" fmla="*/ 938 h 1949"/>
                        <a:gd name="T18" fmla="*/ 704 w 2382"/>
                        <a:gd name="T19" fmla="*/ 1061 h 1949"/>
                        <a:gd name="T20" fmla="*/ 289 w 2382"/>
                        <a:gd name="T21" fmla="*/ 594 h 1949"/>
                        <a:gd name="T22" fmla="*/ 289 w 2382"/>
                        <a:gd name="T23" fmla="*/ 1907 h 1949"/>
                        <a:gd name="T24" fmla="*/ 329 w 2382"/>
                        <a:gd name="T25" fmla="*/ 1949 h 1949"/>
                        <a:gd name="T26" fmla="*/ 2053 w 2382"/>
                        <a:gd name="T27" fmla="*/ 1949 h 1949"/>
                        <a:gd name="T28" fmla="*/ 2095 w 2382"/>
                        <a:gd name="T29" fmla="*/ 1907 h 1949"/>
                        <a:gd name="T30" fmla="*/ 2095 w 2382"/>
                        <a:gd name="T31" fmla="*/ 594 h 1949"/>
                        <a:gd name="T32" fmla="*/ 2053 w 2382"/>
                        <a:gd name="T33" fmla="*/ 552 h 1949"/>
                        <a:gd name="T34" fmla="*/ 1232 w 2382"/>
                        <a:gd name="T35" fmla="*/ 552 h 1949"/>
                        <a:gd name="T36" fmla="*/ 1232 w 2382"/>
                        <a:gd name="T37" fmla="*/ 407 h 1949"/>
                        <a:gd name="T38" fmla="*/ 1396 w 2382"/>
                        <a:gd name="T39" fmla="*/ 206 h 1949"/>
                        <a:gd name="T40" fmla="*/ 1192 w 2382"/>
                        <a:gd name="T41" fmla="*/ 0 h 1949"/>
                        <a:gd name="T42" fmla="*/ 986 w 2382"/>
                        <a:gd name="T43" fmla="*/ 206 h 1949"/>
                        <a:gd name="T44" fmla="*/ 1150 w 2382"/>
                        <a:gd name="T45" fmla="*/ 407 h 1949"/>
                        <a:gd name="T46" fmla="*/ 1150 w 2382"/>
                        <a:gd name="T47" fmla="*/ 552 h 1949"/>
                        <a:gd name="T48" fmla="*/ 329 w 2382"/>
                        <a:gd name="T49" fmla="*/ 552 h 1949"/>
                        <a:gd name="T50" fmla="*/ 289 w 2382"/>
                        <a:gd name="T51" fmla="*/ 594 h 1949"/>
                        <a:gd name="T52" fmla="*/ 944 w 2382"/>
                        <a:gd name="T53" fmla="*/ 1595 h 1949"/>
                        <a:gd name="T54" fmla="*/ 904 w 2382"/>
                        <a:gd name="T55" fmla="*/ 1555 h 1949"/>
                        <a:gd name="T56" fmla="*/ 944 w 2382"/>
                        <a:gd name="T57" fmla="*/ 1514 h 1949"/>
                        <a:gd name="T58" fmla="*/ 1438 w 2382"/>
                        <a:gd name="T59" fmla="*/ 1514 h 1949"/>
                        <a:gd name="T60" fmla="*/ 1478 w 2382"/>
                        <a:gd name="T61" fmla="*/ 1555 h 1949"/>
                        <a:gd name="T62" fmla="*/ 1438 w 2382"/>
                        <a:gd name="T63" fmla="*/ 1595 h 1949"/>
                        <a:gd name="T64" fmla="*/ 944 w 2382"/>
                        <a:gd name="T65" fmla="*/ 1595 h 1949"/>
                        <a:gd name="T66" fmla="*/ 1555 w 2382"/>
                        <a:gd name="T67" fmla="*/ 1266 h 1949"/>
                        <a:gd name="T68" fmla="*/ 1349 w 2382"/>
                        <a:gd name="T69" fmla="*/ 1061 h 1949"/>
                        <a:gd name="T70" fmla="*/ 1555 w 2382"/>
                        <a:gd name="T71" fmla="*/ 855 h 1949"/>
                        <a:gd name="T72" fmla="*/ 1760 w 2382"/>
                        <a:gd name="T73" fmla="*/ 1061 h 1949"/>
                        <a:gd name="T74" fmla="*/ 1555 w 2382"/>
                        <a:gd name="T75" fmla="*/ 1266 h 1949"/>
                        <a:gd name="T76" fmla="*/ 1033 w 2382"/>
                        <a:gd name="T77" fmla="*/ 1061 h 1949"/>
                        <a:gd name="T78" fmla="*/ 827 w 2382"/>
                        <a:gd name="T79" fmla="*/ 1266 h 1949"/>
                        <a:gd name="T80" fmla="*/ 622 w 2382"/>
                        <a:gd name="T81" fmla="*/ 1061 h 1949"/>
                        <a:gd name="T82" fmla="*/ 827 w 2382"/>
                        <a:gd name="T83" fmla="*/ 855 h 1949"/>
                        <a:gd name="T84" fmla="*/ 1033 w 2382"/>
                        <a:gd name="T85" fmla="*/ 1061 h 1949"/>
                        <a:gd name="T86" fmla="*/ 164 w 2382"/>
                        <a:gd name="T87" fmla="*/ 963 h 1949"/>
                        <a:gd name="T88" fmla="*/ 206 w 2382"/>
                        <a:gd name="T89" fmla="*/ 963 h 1949"/>
                        <a:gd name="T90" fmla="*/ 206 w 2382"/>
                        <a:gd name="T91" fmla="*/ 1537 h 1949"/>
                        <a:gd name="T92" fmla="*/ 164 w 2382"/>
                        <a:gd name="T93" fmla="*/ 1537 h 1949"/>
                        <a:gd name="T94" fmla="*/ 0 w 2382"/>
                        <a:gd name="T95" fmla="*/ 1374 h 1949"/>
                        <a:gd name="T96" fmla="*/ 0 w 2382"/>
                        <a:gd name="T97" fmla="*/ 1128 h 1949"/>
                        <a:gd name="T98" fmla="*/ 164 w 2382"/>
                        <a:gd name="T99" fmla="*/ 963 h 1949"/>
                        <a:gd name="T100" fmla="*/ 2176 w 2382"/>
                        <a:gd name="T101" fmla="*/ 963 h 1949"/>
                        <a:gd name="T102" fmla="*/ 2218 w 2382"/>
                        <a:gd name="T103" fmla="*/ 963 h 1949"/>
                        <a:gd name="T104" fmla="*/ 2382 w 2382"/>
                        <a:gd name="T105" fmla="*/ 1128 h 1949"/>
                        <a:gd name="T106" fmla="*/ 2382 w 2382"/>
                        <a:gd name="T107" fmla="*/ 1374 h 1949"/>
                        <a:gd name="T108" fmla="*/ 2218 w 2382"/>
                        <a:gd name="T109" fmla="*/ 1537 h 1949"/>
                        <a:gd name="T110" fmla="*/ 2176 w 2382"/>
                        <a:gd name="T111" fmla="*/ 1537 h 1949"/>
                        <a:gd name="T112" fmla="*/ 2176 w 2382"/>
                        <a:gd name="T113" fmla="*/ 963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82" h="1949">
                          <a:moveTo>
                            <a:pt x="1432" y="1061"/>
                          </a:moveTo>
                          <a:cubicBezTo>
                            <a:pt x="1432" y="1128"/>
                            <a:pt x="1486" y="1184"/>
                            <a:pt x="1555" y="1184"/>
                          </a:cubicBezTo>
                          <a:cubicBezTo>
                            <a:pt x="1623" y="1184"/>
                            <a:pt x="1678" y="1128"/>
                            <a:pt x="1678" y="1061"/>
                          </a:cubicBezTo>
                          <a:cubicBezTo>
                            <a:pt x="1678" y="992"/>
                            <a:pt x="1623" y="938"/>
                            <a:pt x="1555" y="938"/>
                          </a:cubicBezTo>
                          <a:cubicBezTo>
                            <a:pt x="1486" y="938"/>
                            <a:pt x="1432" y="992"/>
                            <a:pt x="1432" y="1061"/>
                          </a:cubicBezTo>
                          <a:close/>
                          <a:moveTo>
                            <a:pt x="704" y="1061"/>
                          </a:moveTo>
                          <a:cubicBezTo>
                            <a:pt x="704" y="1128"/>
                            <a:pt x="759" y="1184"/>
                            <a:pt x="827" y="1184"/>
                          </a:cubicBezTo>
                          <a:cubicBezTo>
                            <a:pt x="896" y="1184"/>
                            <a:pt x="950" y="1128"/>
                            <a:pt x="950" y="1061"/>
                          </a:cubicBezTo>
                          <a:cubicBezTo>
                            <a:pt x="950" y="992"/>
                            <a:pt x="896" y="938"/>
                            <a:pt x="827" y="938"/>
                          </a:cubicBezTo>
                          <a:cubicBezTo>
                            <a:pt x="759" y="938"/>
                            <a:pt x="704" y="992"/>
                            <a:pt x="704" y="1061"/>
                          </a:cubicBezTo>
                          <a:close/>
                          <a:moveTo>
                            <a:pt x="289" y="594"/>
                          </a:moveTo>
                          <a:cubicBezTo>
                            <a:pt x="289" y="1907"/>
                            <a:pt x="289" y="1907"/>
                            <a:pt x="289" y="1907"/>
                          </a:cubicBezTo>
                          <a:cubicBezTo>
                            <a:pt x="289" y="1930"/>
                            <a:pt x="306" y="1949"/>
                            <a:pt x="329" y="1949"/>
                          </a:cubicBezTo>
                          <a:cubicBezTo>
                            <a:pt x="2053" y="1949"/>
                            <a:pt x="2053" y="1949"/>
                            <a:pt x="2053" y="1949"/>
                          </a:cubicBezTo>
                          <a:cubicBezTo>
                            <a:pt x="2076" y="1949"/>
                            <a:pt x="2095" y="1930"/>
                            <a:pt x="2095" y="1907"/>
                          </a:cubicBezTo>
                          <a:cubicBezTo>
                            <a:pt x="2095" y="594"/>
                            <a:pt x="2095" y="594"/>
                            <a:pt x="2095" y="594"/>
                          </a:cubicBezTo>
                          <a:cubicBezTo>
                            <a:pt x="2095" y="570"/>
                            <a:pt x="2076" y="552"/>
                            <a:pt x="2053" y="552"/>
                          </a:cubicBezTo>
                          <a:cubicBezTo>
                            <a:pt x="1232" y="552"/>
                            <a:pt x="1232" y="552"/>
                            <a:pt x="1232" y="552"/>
                          </a:cubicBezTo>
                          <a:cubicBezTo>
                            <a:pt x="1232" y="407"/>
                            <a:pt x="1232" y="407"/>
                            <a:pt x="1232" y="407"/>
                          </a:cubicBezTo>
                          <a:cubicBezTo>
                            <a:pt x="1327" y="388"/>
                            <a:pt x="1396" y="302"/>
                            <a:pt x="1396" y="206"/>
                          </a:cubicBezTo>
                          <a:cubicBezTo>
                            <a:pt x="1396" y="92"/>
                            <a:pt x="1304" y="0"/>
                            <a:pt x="1192" y="0"/>
                          </a:cubicBezTo>
                          <a:cubicBezTo>
                            <a:pt x="1078" y="0"/>
                            <a:pt x="986" y="92"/>
                            <a:pt x="986" y="206"/>
                          </a:cubicBezTo>
                          <a:cubicBezTo>
                            <a:pt x="986" y="302"/>
                            <a:pt x="1055" y="388"/>
                            <a:pt x="1150" y="407"/>
                          </a:cubicBezTo>
                          <a:cubicBezTo>
                            <a:pt x="1150" y="552"/>
                            <a:pt x="1150" y="552"/>
                            <a:pt x="1150" y="552"/>
                          </a:cubicBezTo>
                          <a:cubicBezTo>
                            <a:pt x="329" y="552"/>
                            <a:pt x="329" y="552"/>
                            <a:pt x="329" y="552"/>
                          </a:cubicBezTo>
                          <a:cubicBezTo>
                            <a:pt x="306" y="552"/>
                            <a:pt x="289" y="570"/>
                            <a:pt x="289" y="594"/>
                          </a:cubicBezTo>
                          <a:close/>
                          <a:moveTo>
                            <a:pt x="944" y="1595"/>
                          </a:moveTo>
                          <a:cubicBezTo>
                            <a:pt x="922" y="1595"/>
                            <a:pt x="904" y="1578"/>
                            <a:pt x="904" y="1555"/>
                          </a:cubicBezTo>
                          <a:cubicBezTo>
                            <a:pt x="904" y="1531"/>
                            <a:pt x="922" y="1514"/>
                            <a:pt x="944" y="1514"/>
                          </a:cubicBezTo>
                          <a:cubicBezTo>
                            <a:pt x="1438" y="1514"/>
                            <a:pt x="1438" y="1514"/>
                            <a:pt x="1438" y="1514"/>
                          </a:cubicBezTo>
                          <a:cubicBezTo>
                            <a:pt x="1460" y="1514"/>
                            <a:pt x="1478" y="1531"/>
                            <a:pt x="1478" y="1555"/>
                          </a:cubicBezTo>
                          <a:cubicBezTo>
                            <a:pt x="1478" y="1578"/>
                            <a:pt x="1460" y="1595"/>
                            <a:pt x="1438" y="1595"/>
                          </a:cubicBezTo>
                          <a:lnTo>
                            <a:pt x="944" y="1595"/>
                          </a:lnTo>
                          <a:close/>
                          <a:moveTo>
                            <a:pt x="1555" y="1266"/>
                          </a:moveTo>
                          <a:cubicBezTo>
                            <a:pt x="1441" y="1266"/>
                            <a:pt x="1349" y="1173"/>
                            <a:pt x="1349" y="1061"/>
                          </a:cubicBezTo>
                          <a:cubicBezTo>
                            <a:pt x="1349" y="947"/>
                            <a:pt x="1441" y="855"/>
                            <a:pt x="1555" y="855"/>
                          </a:cubicBezTo>
                          <a:cubicBezTo>
                            <a:pt x="1668" y="855"/>
                            <a:pt x="1760" y="947"/>
                            <a:pt x="1760" y="1061"/>
                          </a:cubicBezTo>
                          <a:cubicBezTo>
                            <a:pt x="1760" y="1173"/>
                            <a:pt x="1668" y="1266"/>
                            <a:pt x="1555" y="1266"/>
                          </a:cubicBezTo>
                          <a:close/>
                          <a:moveTo>
                            <a:pt x="1033" y="1061"/>
                          </a:moveTo>
                          <a:cubicBezTo>
                            <a:pt x="1033" y="1173"/>
                            <a:pt x="941" y="1266"/>
                            <a:pt x="827" y="1266"/>
                          </a:cubicBezTo>
                          <a:cubicBezTo>
                            <a:pt x="714" y="1266"/>
                            <a:pt x="622" y="1173"/>
                            <a:pt x="622" y="1061"/>
                          </a:cubicBezTo>
                          <a:cubicBezTo>
                            <a:pt x="622" y="947"/>
                            <a:pt x="714" y="855"/>
                            <a:pt x="827" y="855"/>
                          </a:cubicBezTo>
                          <a:cubicBezTo>
                            <a:pt x="941" y="855"/>
                            <a:pt x="1033" y="947"/>
                            <a:pt x="1033" y="1061"/>
                          </a:cubicBezTo>
                          <a:close/>
                          <a:moveTo>
                            <a:pt x="164" y="963"/>
                          </a:moveTo>
                          <a:cubicBezTo>
                            <a:pt x="206" y="963"/>
                            <a:pt x="206" y="963"/>
                            <a:pt x="206" y="963"/>
                          </a:cubicBezTo>
                          <a:cubicBezTo>
                            <a:pt x="206" y="1537"/>
                            <a:pt x="206" y="1537"/>
                            <a:pt x="206" y="1537"/>
                          </a:cubicBezTo>
                          <a:cubicBezTo>
                            <a:pt x="164" y="1537"/>
                            <a:pt x="164" y="1537"/>
                            <a:pt x="164" y="1537"/>
                          </a:cubicBezTo>
                          <a:cubicBezTo>
                            <a:pt x="75" y="1537"/>
                            <a:pt x="0" y="1464"/>
                            <a:pt x="0" y="1374"/>
                          </a:cubicBezTo>
                          <a:cubicBezTo>
                            <a:pt x="0" y="1128"/>
                            <a:pt x="0" y="1128"/>
                            <a:pt x="0" y="1128"/>
                          </a:cubicBezTo>
                          <a:cubicBezTo>
                            <a:pt x="0" y="1038"/>
                            <a:pt x="75" y="963"/>
                            <a:pt x="164" y="963"/>
                          </a:cubicBezTo>
                          <a:close/>
                          <a:moveTo>
                            <a:pt x="2176" y="963"/>
                          </a:moveTo>
                          <a:cubicBezTo>
                            <a:pt x="2218" y="963"/>
                            <a:pt x="2218" y="963"/>
                            <a:pt x="2218" y="963"/>
                          </a:cubicBezTo>
                          <a:cubicBezTo>
                            <a:pt x="2308" y="963"/>
                            <a:pt x="2382" y="1038"/>
                            <a:pt x="2382" y="1128"/>
                          </a:cubicBezTo>
                          <a:cubicBezTo>
                            <a:pt x="2382" y="1374"/>
                            <a:pt x="2382" y="1374"/>
                            <a:pt x="2382" y="1374"/>
                          </a:cubicBezTo>
                          <a:cubicBezTo>
                            <a:pt x="2382" y="1464"/>
                            <a:pt x="2308" y="1537"/>
                            <a:pt x="2218" y="1537"/>
                          </a:cubicBezTo>
                          <a:cubicBezTo>
                            <a:pt x="2176" y="1537"/>
                            <a:pt x="2176" y="1537"/>
                            <a:pt x="2176" y="1537"/>
                          </a:cubicBezTo>
                          <a:cubicBezTo>
                            <a:pt x="2176" y="963"/>
                            <a:pt x="2176" y="963"/>
                            <a:pt x="2176" y="963"/>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50" name="Freeform 5"/>
                    <p:cNvSpPr>
                      <a:spLocks noEditPoints="1"/>
                    </p:cNvSpPr>
                    <p:nvPr/>
                  </p:nvSpPr>
                  <p:spPr bwMode="auto">
                    <a:xfrm>
                      <a:off x="6950645" y="2019648"/>
                      <a:ext cx="325760" cy="266048"/>
                    </a:xfrm>
                    <a:custGeom>
                      <a:avLst/>
                      <a:gdLst>
                        <a:gd name="T0" fmla="*/ 1432 w 2382"/>
                        <a:gd name="T1" fmla="*/ 1061 h 1949"/>
                        <a:gd name="T2" fmla="*/ 1555 w 2382"/>
                        <a:gd name="T3" fmla="*/ 1184 h 1949"/>
                        <a:gd name="T4" fmla="*/ 1678 w 2382"/>
                        <a:gd name="T5" fmla="*/ 1061 h 1949"/>
                        <a:gd name="T6" fmla="*/ 1555 w 2382"/>
                        <a:gd name="T7" fmla="*/ 938 h 1949"/>
                        <a:gd name="T8" fmla="*/ 1432 w 2382"/>
                        <a:gd name="T9" fmla="*/ 1061 h 1949"/>
                        <a:gd name="T10" fmla="*/ 704 w 2382"/>
                        <a:gd name="T11" fmla="*/ 1061 h 1949"/>
                        <a:gd name="T12" fmla="*/ 827 w 2382"/>
                        <a:gd name="T13" fmla="*/ 1184 h 1949"/>
                        <a:gd name="T14" fmla="*/ 950 w 2382"/>
                        <a:gd name="T15" fmla="*/ 1061 h 1949"/>
                        <a:gd name="T16" fmla="*/ 827 w 2382"/>
                        <a:gd name="T17" fmla="*/ 938 h 1949"/>
                        <a:gd name="T18" fmla="*/ 704 w 2382"/>
                        <a:gd name="T19" fmla="*/ 1061 h 1949"/>
                        <a:gd name="T20" fmla="*/ 289 w 2382"/>
                        <a:gd name="T21" fmla="*/ 594 h 1949"/>
                        <a:gd name="T22" fmla="*/ 289 w 2382"/>
                        <a:gd name="T23" fmla="*/ 1907 h 1949"/>
                        <a:gd name="T24" fmla="*/ 329 w 2382"/>
                        <a:gd name="T25" fmla="*/ 1949 h 1949"/>
                        <a:gd name="T26" fmla="*/ 2053 w 2382"/>
                        <a:gd name="T27" fmla="*/ 1949 h 1949"/>
                        <a:gd name="T28" fmla="*/ 2095 w 2382"/>
                        <a:gd name="T29" fmla="*/ 1907 h 1949"/>
                        <a:gd name="T30" fmla="*/ 2095 w 2382"/>
                        <a:gd name="T31" fmla="*/ 594 h 1949"/>
                        <a:gd name="T32" fmla="*/ 2053 w 2382"/>
                        <a:gd name="T33" fmla="*/ 552 h 1949"/>
                        <a:gd name="T34" fmla="*/ 1232 w 2382"/>
                        <a:gd name="T35" fmla="*/ 552 h 1949"/>
                        <a:gd name="T36" fmla="*/ 1232 w 2382"/>
                        <a:gd name="T37" fmla="*/ 407 h 1949"/>
                        <a:gd name="T38" fmla="*/ 1396 w 2382"/>
                        <a:gd name="T39" fmla="*/ 206 h 1949"/>
                        <a:gd name="T40" fmla="*/ 1192 w 2382"/>
                        <a:gd name="T41" fmla="*/ 0 h 1949"/>
                        <a:gd name="T42" fmla="*/ 986 w 2382"/>
                        <a:gd name="T43" fmla="*/ 206 h 1949"/>
                        <a:gd name="T44" fmla="*/ 1150 w 2382"/>
                        <a:gd name="T45" fmla="*/ 407 h 1949"/>
                        <a:gd name="T46" fmla="*/ 1150 w 2382"/>
                        <a:gd name="T47" fmla="*/ 552 h 1949"/>
                        <a:gd name="T48" fmla="*/ 329 w 2382"/>
                        <a:gd name="T49" fmla="*/ 552 h 1949"/>
                        <a:gd name="T50" fmla="*/ 289 w 2382"/>
                        <a:gd name="T51" fmla="*/ 594 h 1949"/>
                        <a:gd name="T52" fmla="*/ 944 w 2382"/>
                        <a:gd name="T53" fmla="*/ 1595 h 1949"/>
                        <a:gd name="T54" fmla="*/ 904 w 2382"/>
                        <a:gd name="T55" fmla="*/ 1555 h 1949"/>
                        <a:gd name="T56" fmla="*/ 944 w 2382"/>
                        <a:gd name="T57" fmla="*/ 1514 h 1949"/>
                        <a:gd name="T58" fmla="*/ 1438 w 2382"/>
                        <a:gd name="T59" fmla="*/ 1514 h 1949"/>
                        <a:gd name="T60" fmla="*/ 1478 w 2382"/>
                        <a:gd name="T61" fmla="*/ 1555 h 1949"/>
                        <a:gd name="T62" fmla="*/ 1438 w 2382"/>
                        <a:gd name="T63" fmla="*/ 1595 h 1949"/>
                        <a:gd name="T64" fmla="*/ 944 w 2382"/>
                        <a:gd name="T65" fmla="*/ 1595 h 1949"/>
                        <a:gd name="T66" fmla="*/ 1555 w 2382"/>
                        <a:gd name="T67" fmla="*/ 1266 h 1949"/>
                        <a:gd name="T68" fmla="*/ 1349 w 2382"/>
                        <a:gd name="T69" fmla="*/ 1061 h 1949"/>
                        <a:gd name="T70" fmla="*/ 1555 w 2382"/>
                        <a:gd name="T71" fmla="*/ 855 h 1949"/>
                        <a:gd name="T72" fmla="*/ 1760 w 2382"/>
                        <a:gd name="T73" fmla="*/ 1061 h 1949"/>
                        <a:gd name="T74" fmla="*/ 1555 w 2382"/>
                        <a:gd name="T75" fmla="*/ 1266 h 1949"/>
                        <a:gd name="T76" fmla="*/ 1033 w 2382"/>
                        <a:gd name="T77" fmla="*/ 1061 h 1949"/>
                        <a:gd name="T78" fmla="*/ 827 w 2382"/>
                        <a:gd name="T79" fmla="*/ 1266 h 1949"/>
                        <a:gd name="T80" fmla="*/ 622 w 2382"/>
                        <a:gd name="T81" fmla="*/ 1061 h 1949"/>
                        <a:gd name="T82" fmla="*/ 827 w 2382"/>
                        <a:gd name="T83" fmla="*/ 855 h 1949"/>
                        <a:gd name="T84" fmla="*/ 1033 w 2382"/>
                        <a:gd name="T85" fmla="*/ 1061 h 1949"/>
                        <a:gd name="T86" fmla="*/ 164 w 2382"/>
                        <a:gd name="T87" fmla="*/ 963 h 1949"/>
                        <a:gd name="T88" fmla="*/ 206 w 2382"/>
                        <a:gd name="T89" fmla="*/ 963 h 1949"/>
                        <a:gd name="T90" fmla="*/ 206 w 2382"/>
                        <a:gd name="T91" fmla="*/ 1537 h 1949"/>
                        <a:gd name="T92" fmla="*/ 164 w 2382"/>
                        <a:gd name="T93" fmla="*/ 1537 h 1949"/>
                        <a:gd name="T94" fmla="*/ 0 w 2382"/>
                        <a:gd name="T95" fmla="*/ 1374 h 1949"/>
                        <a:gd name="T96" fmla="*/ 0 w 2382"/>
                        <a:gd name="T97" fmla="*/ 1128 h 1949"/>
                        <a:gd name="T98" fmla="*/ 164 w 2382"/>
                        <a:gd name="T99" fmla="*/ 963 h 1949"/>
                        <a:gd name="T100" fmla="*/ 2176 w 2382"/>
                        <a:gd name="T101" fmla="*/ 963 h 1949"/>
                        <a:gd name="T102" fmla="*/ 2218 w 2382"/>
                        <a:gd name="T103" fmla="*/ 963 h 1949"/>
                        <a:gd name="T104" fmla="*/ 2382 w 2382"/>
                        <a:gd name="T105" fmla="*/ 1128 h 1949"/>
                        <a:gd name="T106" fmla="*/ 2382 w 2382"/>
                        <a:gd name="T107" fmla="*/ 1374 h 1949"/>
                        <a:gd name="T108" fmla="*/ 2218 w 2382"/>
                        <a:gd name="T109" fmla="*/ 1537 h 1949"/>
                        <a:gd name="T110" fmla="*/ 2176 w 2382"/>
                        <a:gd name="T111" fmla="*/ 1537 h 1949"/>
                        <a:gd name="T112" fmla="*/ 2176 w 2382"/>
                        <a:gd name="T113" fmla="*/ 963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82" h="1949">
                          <a:moveTo>
                            <a:pt x="1432" y="1061"/>
                          </a:moveTo>
                          <a:cubicBezTo>
                            <a:pt x="1432" y="1128"/>
                            <a:pt x="1486" y="1184"/>
                            <a:pt x="1555" y="1184"/>
                          </a:cubicBezTo>
                          <a:cubicBezTo>
                            <a:pt x="1623" y="1184"/>
                            <a:pt x="1678" y="1128"/>
                            <a:pt x="1678" y="1061"/>
                          </a:cubicBezTo>
                          <a:cubicBezTo>
                            <a:pt x="1678" y="992"/>
                            <a:pt x="1623" y="938"/>
                            <a:pt x="1555" y="938"/>
                          </a:cubicBezTo>
                          <a:cubicBezTo>
                            <a:pt x="1486" y="938"/>
                            <a:pt x="1432" y="992"/>
                            <a:pt x="1432" y="1061"/>
                          </a:cubicBezTo>
                          <a:close/>
                          <a:moveTo>
                            <a:pt x="704" y="1061"/>
                          </a:moveTo>
                          <a:cubicBezTo>
                            <a:pt x="704" y="1128"/>
                            <a:pt x="759" y="1184"/>
                            <a:pt x="827" y="1184"/>
                          </a:cubicBezTo>
                          <a:cubicBezTo>
                            <a:pt x="896" y="1184"/>
                            <a:pt x="950" y="1128"/>
                            <a:pt x="950" y="1061"/>
                          </a:cubicBezTo>
                          <a:cubicBezTo>
                            <a:pt x="950" y="992"/>
                            <a:pt x="896" y="938"/>
                            <a:pt x="827" y="938"/>
                          </a:cubicBezTo>
                          <a:cubicBezTo>
                            <a:pt x="759" y="938"/>
                            <a:pt x="704" y="992"/>
                            <a:pt x="704" y="1061"/>
                          </a:cubicBezTo>
                          <a:close/>
                          <a:moveTo>
                            <a:pt x="289" y="594"/>
                          </a:moveTo>
                          <a:cubicBezTo>
                            <a:pt x="289" y="1907"/>
                            <a:pt x="289" y="1907"/>
                            <a:pt x="289" y="1907"/>
                          </a:cubicBezTo>
                          <a:cubicBezTo>
                            <a:pt x="289" y="1930"/>
                            <a:pt x="306" y="1949"/>
                            <a:pt x="329" y="1949"/>
                          </a:cubicBezTo>
                          <a:cubicBezTo>
                            <a:pt x="2053" y="1949"/>
                            <a:pt x="2053" y="1949"/>
                            <a:pt x="2053" y="1949"/>
                          </a:cubicBezTo>
                          <a:cubicBezTo>
                            <a:pt x="2076" y="1949"/>
                            <a:pt x="2095" y="1930"/>
                            <a:pt x="2095" y="1907"/>
                          </a:cubicBezTo>
                          <a:cubicBezTo>
                            <a:pt x="2095" y="594"/>
                            <a:pt x="2095" y="594"/>
                            <a:pt x="2095" y="594"/>
                          </a:cubicBezTo>
                          <a:cubicBezTo>
                            <a:pt x="2095" y="570"/>
                            <a:pt x="2076" y="552"/>
                            <a:pt x="2053" y="552"/>
                          </a:cubicBezTo>
                          <a:cubicBezTo>
                            <a:pt x="1232" y="552"/>
                            <a:pt x="1232" y="552"/>
                            <a:pt x="1232" y="552"/>
                          </a:cubicBezTo>
                          <a:cubicBezTo>
                            <a:pt x="1232" y="407"/>
                            <a:pt x="1232" y="407"/>
                            <a:pt x="1232" y="407"/>
                          </a:cubicBezTo>
                          <a:cubicBezTo>
                            <a:pt x="1327" y="388"/>
                            <a:pt x="1396" y="302"/>
                            <a:pt x="1396" y="206"/>
                          </a:cubicBezTo>
                          <a:cubicBezTo>
                            <a:pt x="1396" y="92"/>
                            <a:pt x="1304" y="0"/>
                            <a:pt x="1192" y="0"/>
                          </a:cubicBezTo>
                          <a:cubicBezTo>
                            <a:pt x="1078" y="0"/>
                            <a:pt x="986" y="92"/>
                            <a:pt x="986" y="206"/>
                          </a:cubicBezTo>
                          <a:cubicBezTo>
                            <a:pt x="986" y="302"/>
                            <a:pt x="1055" y="388"/>
                            <a:pt x="1150" y="407"/>
                          </a:cubicBezTo>
                          <a:cubicBezTo>
                            <a:pt x="1150" y="552"/>
                            <a:pt x="1150" y="552"/>
                            <a:pt x="1150" y="552"/>
                          </a:cubicBezTo>
                          <a:cubicBezTo>
                            <a:pt x="329" y="552"/>
                            <a:pt x="329" y="552"/>
                            <a:pt x="329" y="552"/>
                          </a:cubicBezTo>
                          <a:cubicBezTo>
                            <a:pt x="306" y="552"/>
                            <a:pt x="289" y="570"/>
                            <a:pt x="289" y="594"/>
                          </a:cubicBezTo>
                          <a:close/>
                          <a:moveTo>
                            <a:pt x="944" y="1595"/>
                          </a:moveTo>
                          <a:cubicBezTo>
                            <a:pt x="922" y="1595"/>
                            <a:pt x="904" y="1578"/>
                            <a:pt x="904" y="1555"/>
                          </a:cubicBezTo>
                          <a:cubicBezTo>
                            <a:pt x="904" y="1531"/>
                            <a:pt x="922" y="1514"/>
                            <a:pt x="944" y="1514"/>
                          </a:cubicBezTo>
                          <a:cubicBezTo>
                            <a:pt x="1438" y="1514"/>
                            <a:pt x="1438" y="1514"/>
                            <a:pt x="1438" y="1514"/>
                          </a:cubicBezTo>
                          <a:cubicBezTo>
                            <a:pt x="1460" y="1514"/>
                            <a:pt x="1478" y="1531"/>
                            <a:pt x="1478" y="1555"/>
                          </a:cubicBezTo>
                          <a:cubicBezTo>
                            <a:pt x="1478" y="1578"/>
                            <a:pt x="1460" y="1595"/>
                            <a:pt x="1438" y="1595"/>
                          </a:cubicBezTo>
                          <a:lnTo>
                            <a:pt x="944" y="1595"/>
                          </a:lnTo>
                          <a:close/>
                          <a:moveTo>
                            <a:pt x="1555" y="1266"/>
                          </a:moveTo>
                          <a:cubicBezTo>
                            <a:pt x="1441" y="1266"/>
                            <a:pt x="1349" y="1173"/>
                            <a:pt x="1349" y="1061"/>
                          </a:cubicBezTo>
                          <a:cubicBezTo>
                            <a:pt x="1349" y="947"/>
                            <a:pt x="1441" y="855"/>
                            <a:pt x="1555" y="855"/>
                          </a:cubicBezTo>
                          <a:cubicBezTo>
                            <a:pt x="1668" y="855"/>
                            <a:pt x="1760" y="947"/>
                            <a:pt x="1760" y="1061"/>
                          </a:cubicBezTo>
                          <a:cubicBezTo>
                            <a:pt x="1760" y="1173"/>
                            <a:pt x="1668" y="1266"/>
                            <a:pt x="1555" y="1266"/>
                          </a:cubicBezTo>
                          <a:close/>
                          <a:moveTo>
                            <a:pt x="1033" y="1061"/>
                          </a:moveTo>
                          <a:cubicBezTo>
                            <a:pt x="1033" y="1173"/>
                            <a:pt x="941" y="1266"/>
                            <a:pt x="827" y="1266"/>
                          </a:cubicBezTo>
                          <a:cubicBezTo>
                            <a:pt x="714" y="1266"/>
                            <a:pt x="622" y="1173"/>
                            <a:pt x="622" y="1061"/>
                          </a:cubicBezTo>
                          <a:cubicBezTo>
                            <a:pt x="622" y="947"/>
                            <a:pt x="714" y="855"/>
                            <a:pt x="827" y="855"/>
                          </a:cubicBezTo>
                          <a:cubicBezTo>
                            <a:pt x="941" y="855"/>
                            <a:pt x="1033" y="947"/>
                            <a:pt x="1033" y="1061"/>
                          </a:cubicBezTo>
                          <a:close/>
                          <a:moveTo>
                            <a:pt x="164" y="963"/>
                          </a:moveTo>
                          <a:cubicBezTo>
                            <a:pt x="206" y="963"/>
                            <a:pt x="206" y="963"/>
                            <a:pt x="206" y="963"/>
                          </a:cubicBezTo>
                          <a:cubicBezTo>
                            <a:pt x="206" y="1537"/>
                            <a:pt x="206" y="1537"/>
                            <a:pt x="206" y="1537"/>
                          </a:cubicBezTo>
                          <a:cubicBezTo>
                            <a:pt x="164" y="1537"/>
                            <a:pt x="164" y="1537"/>
                            <a:pt x="164" y="1537"/>
                          </a:cubicBezTo>
                          <a:cubicBezTo>
                            <a:pt x="75" y="1537"/>
                            <a:pt x="0" y="1464"/>
                            <a:pt x="0" y="1374"/>
                          </a:cubicBezTo>
                          <a:cubicBezTo>
                            <a:pt x="0" y="1128"/>
                            <a:pt x="0" y="1128"/>
                            <a:pt x="0" y="1128"/>
                          </a:cubicBezTo>
                          <a:cubicBezTo>
                            <a:pt x="0" y="1038"/>
                            <a:pt x="75" y="963"/>
                            <a:pt x="164" y="963"/>
                          </a:cubicBezTo>
                          <a:close/>
                          <a:moveTo>
                            <a:pt x="2176" y="963"/>
                          </a:moveTo>
                          <a:cubicBezTo>
                            <a:pt x="2218" y="963"/>
                            <a:pt x="2218" y="963"/>
                            <a:pt x="2218" y="963"/>
                          </a:cubicBezTo>
                          <a:cubicBezTo>
                            <a:pt x="2308" y="963"/>
                            <a:pt x="2382" y="1038"/>
                            <a:pt x="2382" y="1128"/>
                          </a:cubicBezTo>
                          <a:cubicBezTo>
                            <a:pt x="2382" y="1374"/>
                            <a:pt x="2382" y="1374"/>
                            <a:pt x="2382" y="1374"/>
                          </a:cubicBezTo>
                          <a:cubicBezTo>
                            <a:pt x="2382" y="1464"/>
                            <a:pt x="2308" y="1537"/>
                            <a:pt x="2218" y="1537"/>
                          </a:cubicBezTo>
                          <a:cubicBezTo>
                            <a:pt x="2176" y="1537"/>
                            <a:pt x="2176" y="1537"/>
                            <a:pt x="2176" y="1537"/>
                          </a:cubicBezTo>
                          <a:cubicBezTo>
                            <a:pt x="2176" y="963"/>
                            <a:pt x="2176" y="963"/>
                            <a:pt x="2176" y="963"/>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grpSp>
              <p:sp>
                <p:nvSpPr>
                  <p:cNvPr id="53" name="Oval 52"/>
                  <p:cNvSpPr/>
                  <p:nvPr/>
                </p:nvSpPr>
                <p:spPr>
                  <a:xfrm>
                    <a:off x="7159106" y="2074125"/>
                    <a:ext cx="911634" cy="911631"/>
                  </a:xfrm>
                  <a:prstGeom prst="ellipse">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sp>
        <p:nvSpPr>
          <p:cNvPr id="108" name="Title 1">
            <a:extLst>
              <a:ext uri="{FF2B5EF4-FFF2-40B4-BE49-F238E27FC236}">
                <a16:creationId xmlns:a16="http://schemas.microsoft.com/office/drawing/2014/main" id="{3FF4E1AB-8BE2-4E32-A097-1CC771F7683F}"/>
              </a:ext>
            </a:extLst>
          </p:cNvPr>
          <p:cNvSpPr txBox="1">
            <a:spLocks/>
          </p:cNvSpPr>
          <p:nvPr/>
        </p:nvSpPr>
        <p:spPr>
          <a:xfrm>
            <a:off x="-1" y="0"/>
            <a:ext cx="12191999" cy="867064"/>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a:lstStyle>
          <a:p>
            <a:r>
              <a:rPr lang="en-US" dirty="0">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When to use RPA?</a:t>
            </a:r>
            <a:endParaRPr lang="en-IN" dirty="0">
              <a:solidFill>
                <a:schemeClr val="tx1"/>
              </a:solidFill>
              <a:latin typeface="Calibri" panose="020F0502020204030204" pitchFamily="34" charset="0"/>
              <a:cs typeface="Calibri" panose="020F0502020204030204" pitchFamily="34" charset="0"/>
            </a:endParaRPr>
          </a:p>
        </p:txBody>
      </p:sp>
      <p:sp>
        <p:nvSpPr>
          <p:cNvPr id="109" name="TextBox 108">
            <a:extLst>
              <a:ext uri="{FF2B5EF4-FFF2-40B4-BE49-F238E27FC236}">
                <a16:creationId xmlns:a16="http://schemas.microsoft.com/office/drawing/2014/main" id="{63109D76-9F25-4499-B237-D055BE153291}"/>
              </a:ext>
            </a:extLst>
          </p:cNvPr>
          <p:cNvSpPr txBox="1"/>
          <p:nvPr/>
        </p:nvSpPr>
        <p:spPr>
          <a:xfrm>
            <a:off x="11444940" y="0"/>
            <a:ext cx="747059" cy="28687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Week 4</a:t>
            </a:r>
          </a:p>
        </p:txBody>
      </p:sp>
      <p:sp>
        <p:nvSpPr>
          <p:cNvPr id="110" name="Rectangle 109">
            <a:extLst>
              <a:ext uri="{FF2B5EF4-FFF2-40B4-BE49-F238E27FC236}">
                <a16:creationId xmlns:a16="http://schemas.microsoft.com/office/drawing/2014/main" id="{C485870F-18A8-45E1-8A32-F5D64FFC58AA}"/>
              </a:ext>
            </a:extLst>
          </p:cNvPr>
          <p:cNvSpPr/>
          <p:nvPr/>
        </p:nvSpPr>
        <p:spPr>
          <a:xfrm>
            <a:off x="11227723" y="6474991"/>
            <a:ext cx="964277"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111" name="Graphic 1129">
            <a:extLst>
              <a:ext uri="{FF2B5EF4-FFF2-40B4-BE49-F238E27FC236}">
                <a16:creationId xmlns:a16="http://schemas.microsoft.com/office/drawing/2014/main" id="{493D1900-1ED2-4402-8720-BA1219C84310}"/>
              </a:ext>
            </a:extLst>
          </p:cNvPr>
          <p:cNvSpPr/>
          <p:nvPr/>
        </p:nvSpPr>
        <p:spPr>
          <a:xfrm>
            <a:off x="5491123" y="1914350"/>
            <a:ext cx="792837" cy="571216"/>
          </a:xfrm>
          <a:custGeom>
            <a:avLst/>
            <a:gdLst>
              <a:gd name="connsiteX0" fmla="*/ 3572437 w 5629275"/>
              <a:gd name="connsiteY0" fmla="*/ 7144 h 3810000"/>
              <a:gd name="connsiteX1" fmla="*/ 1528858 w 5629275"/>
              <a:gd name="connsiteY1" fmla="*/ 519770 h 3810000"/>
              <a:gd name="connsiteX2" fmla="*/ 1534620 w 5629275"/>
              <a:gd name="connsiteY2" fmla="*/ 556717 h 3810000"/>
              <a:gd name="connsiteX3" fmla="*/ 2661485 w 5629275"/>
              <a:gd name="connsiteY3" fmla="*/ 980446 h 3810000"/>
              <a:gd name="connsiteX4" fmla="*/ 3572437 w 5629275"/>
              <a:gd name="connsiteY4" fmla="*/ 1034701 h 3810000"/>
              <a:gd name="connsiteX5" fmla="*/ 5617178 w 5629275"/>
              <a:gd name="connsiteY5" fmla="*/ 519770 h 3810000"/>
              <a:gd name="connsiteX6" fmla="*/ 3572437 w 5629275"/>
              <a:gd name="connsiteY6" fmla="*/ 7144 h 3810000"/>
              <a:gd name="connsiteX7" fmla="*/ 1528858 w 5629275"/>
              <a:gd name="connsiteY7" fmla="*/ 763381 h 3810000"/>
              <a:gd name="connsiteX8" fmla="*/ 7144 w 5629275"/>
              <a:gd name="connsiteY8" fmla="*/ 2285105 h 3810000"/>
              <a:gd name="connsiteX9" fmla="*/ 1528858 w 5629275"/>
              <a:gd name="connsiteY9" fmla="*/ 3805666 h 3810000"/>
              <a:gd name="connsiteX10" fmla="*/ 3051734 w 5629275"/>
              <a:gd name="connsiteY10" fmla="*/ 2285105 h 3810000"/>
              <a:gd name="connsiteX11" fmla="*/ 1528858 w 5629275"/>
              <a:gd name="connsiteY11" fmla="*/ 763381 h 3810000"/>
              <a:gd name="connsiteX12" fmla="*/ 5624122 w 5629275"/>
              <a:gd name="connsiteY12" fmla="*/ 814188 h 3810000"/>
              <a:gd name="connsiteX13" fmla="*/ 3578228 w 5629275"/>
              <a:gd name="connsiteY13" fmla="*/ 1327966 h 3810000"/>
              <a:gd name="connsiteX14" fmla="*/ 2948988 w 5629275"/>
              <a:gd name="connsiteY14" fmla="*/ 1303715 h 3810000"/>
              <a:gd name="connsiteX15" fmla="*/ 3167186 w 5629275"/>
              <a:gd name="connsiteY15" fmla="*/ 1733217 h 3810000"/>
              <a:gd name="connsiteX16" fmla="*/ 3578228 w 5629275"/>
              <a:gd name="connsiteY16" fmla="*/ 1741304 h 3810000"/>
              <a:gd name="connsiteX17" fmla="*/ 5624122 w 5629275"/>
              <a:gd name="connsiteY17" fmla="*/ 1393784 h 3810000"/>
              <a:gd name="connsiteX18" fmla="*/ 5624122 w 5629275"/>
              <a:gd name="connsiteY18" fmla="*/ 814188 h 3810000"/>
              <a:gd name="connsiteX19" fmla="*/ 1528858 w 5629275"/>
              <a:gd name="connsiteY19" fmla="*/ 968893 h 3810000"/>
              <a:gd name="connsiteX20" fmla="*/ 2843908 w 5629275"/>
              <a:gd name="connsiteY20" fmla="*/ 2285105 h 3810000"/>
              <a:gd name="connsiteX21" fmla="*/ 1528858 w 5629275"/>
              <a:gd name="connsiteY21" fmla="*/ 3600155 h 3810000"/>
              <a:gd name="connsiteX22" fmla="*/ 213798 w 5629275"/>
              <a:gd name="connsiteY22" fmla="*/ 2285105 h 3810000"/>
              <a:gd name="connsiteX23" fmla="*/ 1528858 w 5629275"/>
              <a:gd name="connsiteY23" fmla="*/ 968893 h 3810000"/>
              <a:gd name="connsiteX24" fmla="*/ 1375296 w 5629275"/>
              <a:gd name="connsiteY24" fmla="*/ 1291018 h 3810000"/>
              <a:gd name="connsiteX25" fmla="*/ 1375296 w 5629275"/>
              <a:gd name="connsiteY25" fmla="*/ 1527715 h 3810000"/>
              <a:gd name="connsiteX26" fmla="*/ 953881 w 5629275"/>
              <a:gd name="connsiteY26" fmla="*/ 1972218 h 3810000"/>
              <a:gd name="connsiteX27" fmla="*/ 1403013 w 5629275"/>
              <a:gd name="connsiteY27" fmla="*/ 2428275 h 3810000"/>
              <a:gd name="connsiteX28" fmla="*/ 1669723 w 5629275"/>
              <a:gd name="connsiteY28" fmla="*/ 2645331 h 3810000"/>
              <a:gd name="connsiteX29" fmla="*/ 1428407 w 5629275"/>
              <a:gd name="connsiteY29" fmla="*/ 2800045 h 3810000"/>
              <a:gd name="connsiteX30" fmla="*/ 1013917 w 5629275"/>
              <a:gd name="connsiteY30" fmla="*/ 2690356 h 3810000"/>
              <a:gd name="connsiteX31" fmla="*/ 938879 w 5629275"/>
              <a:gd name="connsiteY31" fmla="*/ 2982468 h 3810000"/>
              <a:gd name="connsiteX32" fmla="*/ 1363761 w 5629275"/>
              <a:gd name="connsiteY32" fmla="*/ 3089844 h 3810000"/>
              <a:gd name="connsiteX33" fmla="*/ 1363761 w 5629275"/>
              <a:gd name="connsiteY33" fmla="*/ 3326530 h 3810000"/>
              <a:gd name="connsiteX34" fmla="*/ 1610839 w 5629275"/>
              <a:gd name="connsiteY34" fmla="*/ 3326530 h 3810000"/>
              <a:gd name="connsiteX35" fmla="*/ 1610839 w 5629275"/>
              <a:gd name="connsiteY35" fmla="*/ 3069060 h 3810000"/>
              <a:gd name="connsiteX36" fmla="*/ 2051876 w 5629275"/>
              <a:gd name="connsiteY36" fmla="*/ 2610698 h 3810000"/>
              <a:gd name="connsiteX37" fmla="*/ 1637395 w 5629275"/>
              <a:gd name="connsiteY37" fmla="*/ 2141935 h 3810000"/>
              <a:gd name="connsiteX38" fmla="*/ 1336053 w 5629275"/>
              <a:gd name="connsiteY38" fmla="*/ 1930651 h 3810000"/>
              <a:gd name="connsiteX39" fmla="*/ 1550794 w 5629275"/>
              <a:gd name="connsiteY39" fmla="*/ 1788643 h 3810000"/>
              <a:gd name="connsiteX40" fmla="*/ 1909858 w 5629275"/>
              <a:gd name="connsiteY40" fmla="*/ 1875234 h 3810000"/>
              <a:gd name="connsiteX41" fmla="*/ 1983762 w 5629275"/>
              <a:gd name="connsiteY41" fmla="*/ 1593523 h 3810000"/>
              <a:gd name="connsiteX42" fmla="*/ 1620079 w 5629275"/>
              <a:gd name="connsiteY42" fmla="*/ 1510389 h 3810000"/>
              <a:gd name="connsiteX43" fmla="*/ 1620079 w 5629275"/>
              <a:gd name="connsiteY43" fmla="*/ 1291018 h 3810000"/>
              <a:gd name="connsiteX44" fmla="*/ 1375296 w 5629275"/>
              <a:gd name="connsiteY44" fmla="*/ 1291018 h 3810000"/>
              <a:gd name="connsiteX45" fmla="*/ 5622960 w 5629275"/>
              <a:gd name="connsiteY45" fmla="*/ 1466517 h 3810000"/>
              <a:gd name="connsiteX46" fmla="*/ 3578228 w 5629275"/>
              <a:gd name="connsiteY46" fmla="*/ 1981457 h 3810000"/>
              <a:gd name="connsiteX47" fmla="*/ 3228385 w 5629275"/>
              <a:gd name="connsiteY47" fmla="*/ 1973370 h 3810000"/>
              <a:gd name="connsiteX48" fmla="*/ 3257245 w 5629275"/>
              <a:gd name="connsiteY48" fmla="*/ 2285105 h 3810000"/>
              <a:gd name="connsiteX49" fmla="*/ 3253778 w 5629275"/>
              <a:gd name="connsiteY49" fmla="*/ 2389013 h 3810000"/>
              <a:gd name="connsiteX50" fmla="*/ 3578228 w 5629275"/>
              <a:gd name="connsiteY50" fmla="*/ 2394785 h 3810000"/>
              <a:gd name="connsiteX51" fmla="*/ 5622960 w 5629275"/>
              <a:gd name="connsiteY51" fmla="*/ 2047256 h 3810000"/>
              <a:gd name="connsiteX52" fmla="*/ 5622960 w 5629275"/>
              <a:gd name="connsiteY52" fmla="*/ 1466517 h 3810000"/>
              <a:gd name="connsiteX53" fmla="*/ 5622960 w 5629275"/>
              <a:gd name="connsiteY53" fmla="*/ 2119999 h 3810000"/>
              <a:gd name="connsiteX54" fmla="*/ 3578228 w 5629275"/>
              <a:gd name="connsiteY54" fmla="*/ 2634939 h 3810000"/>
              <a:gd name="connsiteX55" fmla="*/ 3221460 w 5629275"/>
              <a:gd name="connsiteY55" fmla="*/ 2625700 h 3810000"/>
              <a:gd name="connsiteX56" fmla="*/ 3085214 w 5629275"/>
              <a:gd name="connsiteY56" fmla="*/ 3035570 h 3810000"/>
              <a:gd name="connsiteX57" fmla="*/ 3578228 w 5629275"/>
              <a:gd name="connsiteY57" fmla="*/ 3048276 h 3810000"/>
              <a:gd name="connsiteX58" fmla="*/ 5622960 w 5629275"/>
              <a:gd name="connsiteY58" fmla="*/ 2700747 h 3810000"/>
              <a:gd name="connsiteX59" fmla="*/ 5622960 w 5629275"/>
              <a:gd name="connsiteY59" fmla="*/ 2119999 h 3810000"/>
              <a:gd name="connsiteX60" fmla="*/ 5622960 w 5629275"/>
              <a:gd name="connsiteY60" fmla="*/ 2775795 h 3810000"/>
              <a:gd name="connsiteX61" fmla="*/ 3578228 w 5629275"/>
              <a:gd name="connsiteY61" fmla="*/ 3289582 h 3810000"/>
              <a:gd name="connsiteX62" fmla="*/ 2951283 w 5629275"/>
              <a:gd name="connsiteY62" fmla="*/ 3265332 h 3810000"/>
              <a:gd name="connsiteX63" fmla="*/ 2593372 w 5629275"/>
              <a:gd name="connsiteY63" fmla="*/ 3646342 h 3810000"/>
              <a:gd name="connsiteX64" fmla="*/ 3578228 w 5629275"/>
              <a:gd name="connsiteY64" fmla="*/ 3704073 h 3810000"/>
              <a:gd name="connsiteX65" fmla="*/ 5622960 w 5629275"/>
              <a:gd name="connsiteY65" fmla="*/ 3356544 h 3810000"/>
              <a:gd name="connsiteX66" fmla="*/ 5622960 w 5629275"/>
              <a:gd name="connsiteY66" fmla="*/ 2775795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629275" h="3810000">
                <a:moveTo>
                  <a:pt x="3572437" y="7144"/>
                </a:moveTo>
                <a:cubicBezTo>
                  <a:pt x="2443363" y="7144"/>
                  <a:pt x="1528858" y="236611"/>
                  <a:pt x="1528858" y="519770"/>
                </a:cubicBezTo>
                <a:cubicBezTo>
                  <a:pt x="1528858" y="532181"/>
                  <a:pt x="1529906" y="544297"/>
                  <a:pt x="1534620" y="556717"/>
                </a:cubicBezTo>
                <a:cubicBezTo>
                  <a:pt x="1964398" y="558489"/>
                  <a:pt x="2359419" y="717975"/>
                  <a:pt x="2661485" y="980446"/>
                </a:cubicBezTo>
                <a:cubicBezTo>
                  <a:pt x="2936377" y="1015908"/>
                  <a:pt x="3245548" y="1034701"/>
                  <a:pt x="3572437" y="1034701"/>
                </a:cubicBezTo>
                <a:cubicBezTo>
                  <a:pt x="4701521" y="1034701"/>
                  <a:pt x="5617178" y="802929"/>
                  <a:pt x="5617178" y="519770"/>
                </a:cubicBezTo>
                <a:cubicBezTo>
                  <a:pt x="5617178" y="236611"/>
                  <a:pt x="4700921" y="7144"/>
                  <a:pt x="3572437" y="7144"/>
                </a:cubicBezTo>
                <a:close/>
                <a:moveTo>
                  <a:pt x="1528858" y="763381"/>
                </a:moveTo>
                <a:cubicBezTo>
                  <a:pt x="690039" y="763381"/>
                  <a:pt x="7144" y="1445686"/>
                  <a:pt x="7144" y="2285105"/>
                </a:cubicBezTo>
                <a:cubicBezTo>
                  <a:pt x="7144" y="3123933"/>
                  <a:pt x="689448" y="3805666"/>
                  <a:pt x="1528858" y="3805666"/>
                </a:cubicBezTo>
                <a:cubicBezTo>
                  <a:pt x="2368277" y="3805666"/>
                  <a:pt x="3051734" y="3123933"/>
                  <a:pt x="3051734" y="2285105"/>
                </a:cubicBezTo>
                <a:cubicBezTo>
                  <a:pt x="3051734" y="1445686"/>
                  <a:pt x="2368277" y="763381"/>
                  <a:pt x="1528858" y="763381"/>
                </a:cubicBezTo>
                <a:close/>
                <a:moveTo>
                  <a:pt x="5624122" y="814188"/>
                </a:moveTo>
                <a:cubicBezTo>
                  <a:pt x="5622960" y="1097347"/>
                  <a:pt x="4707293" y="1327966"/>
                  <a:pt x="3578228" y="1327966"/>
                </a:cubicBezTo>
                <a:cubicBezTo>
                  <a:pt x="3358915" y="1327966"/>
                  <a:pt x="3147012" y="1319679"/>
                  <a:pt x="2948988" y="1303715"/>
                </a:cubicBezTo>
                <a:cubicBezTo>
                  <a:pt x="3040018" y="1433770"/>
                  <a:pt x="3115170" y="1577750"/>
                  <a:pt x="3167186" y="1733217"/>
                </a:cubicBezTo>
                <a:cubicBezTo>
                  <a:pt x="3322073" y="1739722"/>
                  <a:pt x="3462357" y="1741304"/>
                  <a:pt x="3578228" y="1741304"/>
                </a:cubicBezTo>
                <a:cubicBezTo>
                  <a:pt x="4088959" y="1741304"/>
                  <a:pt x="5069615" y="1698212"/>
                  <a:pt x="5624122" y="1393784"/>
                </a:cubicBezTo>
                <a:lnTo>
                  <a:pt x="5624122" y="814188"/>
                </a:lnTo>
                <a:close/>
                <a:moveTo>
                  <a:pt x="1528858" y="968893"/>
                </a:moveTo>
                <a:cubicBezTo>
                  <a:pt x="2254187" y="968893"/>
                  <a:pt x="2843908" y="1559186"/>
                  <a:pt x="2843908" y="2285105"/>
                </a:cubicBezTo>
                <a:cubicBezTo>
                  <a:pt x="2843908" y="3010434"/>
                  <a:pt x="2254187" y="3600155"/>
                  <a:pt x="1528858" y="3600155"/>
                </a:cubicBezTo>
                <a:cubicBezTo>
                  <a:pt x="803529" y="3600155"/>
                  <a:pt x="213798" y="3010434"/>
                  <a:pt x="213798" y="2285105"/>
                </a:cubicBezTo>
                <a:cubicBezTo>
                  <a:pt x="213798" y="1559186"/>
                  <a:pt x="803529" y="968893"/>
                  <a:pt x="1528858" y="968893"/>
                </a:cubicBezTo>
                <a:close/>
                <a:moveTo>
                  <a:pt x="1375296" y="1291018"/>
                </a:moveTo>
                <a:lnTo>
                  <a:pt x="1375296" y="1527715"/>
                </a:lnTo>
                <a:cubicBezTo>
                  <a:pt x="1108700" y="1577359"/>
                  <a:pt x="953881" y="1749943"/>
                  <a:pt x="953881" y="1972218"/>
                </a:cubicBezTo>
                <a:cubicBezTo>
                  <a:pt x="953881" y="2213991"/>
                  <a:pt x="1136399" y="2339007"/>
                  <a:pt x="1403013" y="2428275"/>
                </a:cubicBezTo>
                <a:cubicBezTo>
                  <a:pt x="1590399" y="2490340"/>
                  <a:pt x="1669723" y="2550747"/>
                  <a:pt x="1669723" y="2645331"/>
                </a:cubicBezTo>
                <a:cubicBezTo>
                  <a:pt x="1669723" y="2742867"/>
                  <a:pt x="1572644" y="2800045"/>
                  <a:pt x="1428407" y="2800045"/>
                </a:cubicBezTo>
                <a:cubicBezTo>
                  <a:pt x="1266434" y="2800045"/>
                  <a:pt x="1119149" y="2747696"/>
                  <a:pt x="1013917" y="2690356"/>
                </a:cubicBezTo>
                <a:lnTo>
                  <a:pt x="938879" y="2982468"/>
                </a:lnTo>
                <a:cubicBezTo>
                  <a:pt x="1034044" y="3035075"/>
                  <a:pt x="1196473" y="3082157"/>
                  <a:pt x="1363761" y="3089844"/>
                </a:cubicBezTo>
                <a:lnTo>
                  <a:pt x="1363761" y="3326530"/>
                </a:lnTo>
                <a:lnTo>
                  <a:pt x="1610839" y="3326530"/>
                </a:lnTo>
                <a:lnTo>
                  <a:pt x="1610839" y="3069060"/>
                </a:lnTo>
                <a:cubicBezTo>
                  <a:pt x="1897532" y="3021768"/>
                  <a:pt x="2051876" y="2832964"/>
                  <a:pt x="2051876" y="2610698"/>
                </a:cubicBezTo>
                <a:cubicBezTo>
                  <a:pt x="2051209" y="2384289"/>
                  <a:pt x="1934146" y="2247157"/>
                  <a:pt x="1637395" y="2141935"/>
                </a:cubicBezTo>
                <a:cubicBezTo>
                  <a:pt x="1422806" y="2064496"/>
                  <a:pt x="1336053" y="2009870"/>
                  <a:pt x="1336053" y="1930651"/>
                </a:cubicBezTo>
                <a:cubicBezTo>
                  <a:pt x="1336053" y="1860899"/>
                  <a:pt x="1388231" y="1788643"/>
                  <a:pt x="1550794" y="1788643"/>
                </a:cubicBezTo>
                <a:cubicBezTo>
                  <a:pt x="1730502" y="1788643"/>
                  <a:pt x="1847212" y="1845678"/>
                  <a:pt x="1909858" y="1875234"/>
                </a:cubicBezTo>
                <a:lnTo>
                  <a:pt x="1983762" y="1593523"/>
                </a:lnTo>
                <a:cubicBezTo>
                  <a:pt x="1896266" y="1553918"/>
                  <a:pt x="1784985" y="1515713"/>
                  <a:pt x="1620079" y="1510389"/>
                </a:cubicBezTo>
                <a:lnTo>
                  <a:pt x="1620079" y="1291018"/>
                </a:lnTo>
                <a:lnTo>
                  <a:pt x="1375296" y="1291018"/>
                </a:lnTo>
                <a:close/>
                <a:moveTo>
                  <a:pt x="5622960" y="1466517"/>
                </a:moveTo>
                <a:cubicBezTo>
                  <a:pt x="5622294" y="1749076"/>
                  <a:pt x="4707293" y="1981457"/>
                  <a:pt x="3578228" y="1981457"/>
                </a:cubicBezTo>
                <a:cubicBezTo>
                  <a:pt x="3458223" y="1981457"/>
                  <a:pt x="3341875" y="1979866"/>
                  <a:pt x="3228385" y="1973370"/>
                </a:cubicBezTo>
                <a:cubicBezTo>
                  <a:pt x="3247301" y="2075040"/>
                  <a:pt x="3257245" y="2178110"/>
                  <a:pt x="3257245" y="2285105"/>
                </a:cubicBezTo>
                <a:cubicBezTo>
                  <a:pt x="3257245" y="2320576"/>
                  <a:pt x="3257912" y="2353551"/>
                  <a:pt x="3253778" y="2389013"/>
                </a:cubicBezTo>
                <a:cubicBezTo>
                  <a:pt x="3376146" y="2393747"/>
                  <a:pt x="3485407" y="2394785"/>
                  <a:pt x="3578228" y="2394785"/>
                </a:cubicBezTo>
                <a:cubicBezTo>
                  <a:pt x="4088959" y="2394785"/>
                  <a:pt x="5068462" y="2351694"/>
                  <a:pt x="5622960" y="2047256"/>
                </a:cubicBezTo>
                <a:lnTo>
                  <a:pt x="5622960" y="1466517"/>
                </a:lnTo>
                <a:close/>
                <a:moveTo>
                  <a:pt x="5622960" y="2119999"/>
                </a:moveTo>
                <a:cubicBezTo>
                  <a:pt x="5622294" y="2402567"/>
                  <a:pt x="4707293" y="2634939"/>
                  <a:pt x="3578228" y="2634939"/>
                </a:cubicBezTo>
                <a:cubicBezTo>
                  <a:pt x="3455861" y="2634939"/>
                  <a:pt x="3337322" y="2632205"/>
                  <a:pt x="3221460" y="2625700"/>
                </a:cubicBezTo>
                <a:cubicBezTo>
                  <a:pt x="3194847" y="2770537"/>
                  <a:pt x="3147279" y="2907297"/>
                  <a:pt x="3085214" y="3035570"/>
                </a:cubicBezTo>
                <a:cubicBezTo>
                  <a:pt x="3271428" y="3045619"/>
                  <a:pt x="3441659" y="3048276"/>
                  <a:pt x="3578228" y="3048276"/>
                </a:cubicBezTo>
                <a:cubicBezTo>
                  <a:pt x="4088959" y="3048276"/>
                  <a:pt x="5068462" y="3005185"/>
                  <a:pt x="5622960" y="2700747"/>
                </a:cubicBezTo>
                <a:lnTo>
                  <a:pt x="5622960" y="2119999"/>
                </a:lnTo>
                <a:close/>
                <a:moveTo>
                  <a:pt x="5622960" y="2775795"/>
                </a:moveTo>
                <a:cubicBezTo>
                  <a:pt x="5622294" y="3058954"/>
                  <a:pt x="4707293" y="3289582"/>
                  <a:pt x="3578228" y="3289582"/>
                </a:cubicBezTo>
                <a:cubicBezTo>
                  <a:pt x="3358915" y="3289582"/>
                  <a:pt x="3147546" y="3281886"/>
                  <a:pt x="2951283" y="3265332"/>
                </a:cubicBezTo>
                <a:cubicBezTo>
                  <a:pt x="2852566" y="3410159"/>
                  <a:pt x="2729922" y="3538757"/>
                  <a:pt x="2593372" y="3646342"/>
                </a:cubicBezTo>
                <a:cubicBezTo>
                  <a:pt x="2965799" y="3694223"/>
                  <a:pt x="3328178" y="3704073"/>
                  <a:pt x="3578228" y="3704073"/>
                </a:cubicBezTo>
                <a:cubicBezTo>
                  <a:pt x="4088959" y="3704073"/>
                  <a:pt x="5068462" y="3660391"/>
                  <a:pt x="5622960" y="3356544"/>
                </a:cubicBezTo>
                <a:lnTo>
                  <a:pt x="5622960" y="2775795"/>
                </a:lnTo>
                <a:close/>
              </a:path>
            </a:pathLst>
          </a:custGeom>
          <a:solidFill>
            <a:srgbClr val="00206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2" name="Freeform 19">
            <a:extLst>
              <a:ext uri="{FF2B5EF4-FFF2-40B4-BE49-F238E27FC236}">
                <a16:creationId xmlns:a16="http://schemas.microsoft.com/office/drawing/2014/main" id="{98446932-B7A9-46B3-8B66-957D8E87E86B}"/>
              </a:ext>
            </a:extLst>
          </p:cNvPr>
          <p:cNvSpPr/>
          <p:nvPr/>
        </p:nvSpPr>
        <p:spPr>
          <a:xfrm>
            <a:off x="8561243" y="1813746"/>
            <a:ext cx="852917" cy="810856"/>
          </a:xfrm>
          <a:custGeom>
            <a:avLst/>
            <a:gdLst>
              <a:gd name="connsiteX0" fmla="*/ 658693 w 879940"/>
              <a:gd name="connsiteY0" fmla="*/ 448384 h 879940"/>
              <a:gd name="connsiteX1" fmla="*/ 655080 w 879940"/>
              <a:gd name="connsiteY1" fmla="*/ 484222 h 879940"/>
              <a:gd name="connsiteX2" fmla="*/ 484222 w 879940"/>
              <a:gd name="connsiteY2" fmla="*/ 655080 h 879940"/>
              <a:gd name="connsiteX3" fmla="*/ 448384 w 879940"/>
              <a:gd name="connsiteY3" fmla="*/ 658693 h 879940"/>
              <a:gd name="connsiteX4" fmla="*/ 448384 w 879940"/>
              <a:gd name="connsiteY4" fmla="*/ 727526 h 879940"/>
              <a:gd name="connsiteX5" fmla="*/ 498094 w 879940"/>
              <a:gd name="connsiteY5" fmla="*/ 722515 h 879940"/>
              <a:gd name="connsiteX6" fmla="*/ 722515 w 879940"/>
              <a:gd name="connsiteY6" fmla="*/ 498094 h 879940"/>
              <a:gd name="connsiteX7" fmla="*/ 727526 w 879940"/>
              <a:gd name="connsiteY7" fmla="*/ 448384 h 879940"/>
              <a:gd name="connsiteX8" fmla="*/ 488517 w 879940"/>
              <a:gd name="connsiteY8" fmla="*/ 448384 h 879940"/>
              <a:gd name="connsiteX9" fmla="*/ 486268 w 879940"/>
              <a:gd name="connsiteY9" fmla="*/ 459528 h 879940"/>
              <a:gd name="connsiteX10" fmla="*/ 459528 w 879940"/>
              <a:gd name="connsiteY10" fmla="*/ 486267 h 879940"/>
              <a:gd name="connsiteX11" fmla="*/ 448384 w 879940"/>
              <a:gd name="connsiteY11" fmla="*/ 488517 h 879940"/>
              <a:gd name="connsiteX12" fmla="*/ 448384 w 879940"/>
              <a:gd name="connsiteY12" fmla="*/ 564657 h 879940"/>
              <a:gd name="connsiteX13" fmla="*/ 489164 w 879940"/>
              <a:gd name="connsiteY13" fmla="*/ 556423 h 879940"/>
              <a:gd name="connsiteX14" fmla="*/ 556422 w 879940"/>
              <a:gd name="connsiteY14" fmla="*/ 489166 h 879940"/>
              <a:gd name="connsiteX15" fmla="*/ 564656 w 879940"/>
              <a:gd name="connsiteY15" fmla="*/ 448384 h 879940"/>
              <a:gd name="connsiteX16" fmla="*/ 315284 w 879940"/>
              <a:gd name="connsiteY16" fmla="*/ 448384 h 879940"/>
              <a:gd name="connsiteX17" fmla="*/ 323518 w 879940"/>
              <a:gd name="connsiteY17" fmla="*/ 489166 h 879940"/>
              <a:gd name="connsiteX18" fmla="*/ 390776 w 879940"/>
              <a:gd name="connsiteY18" fmla="*/ 556423 h 879940"/>
              <a:gd name="connsiteX19" fmla="*/ 431557 w 879940"/>
              <a:gd name="connsiteY19" fmla="*/ 564657 h 879940"/>
              <a:gd name="connsiteX20" fmla="*/ 431557 w 879940"/>
              <a:gd name="connsiteY20" fmla="*/ 488517 h 879940"/>
              <a:gd name="connsiteX21" fmla="*/ 420412 w 879940"/>
              <a:gd name="connsiteY21" fmla="*/ 486267 h 879940"/>
              <a:gd name="connsiteX22" fmla="*/ 393673 w 879940"/>
              <a:gd name="connsiteY22" fmla="*/ 459528 h 879940"/>
              <a:gd name="connsiteX23" fmla="*/ 391423 w 879940"/>
              <a:gd name="connsiteY23" fmla="*/ 448384 h 879940"/>
              <a:gd name="connsiteX24" fmla="*/ 152414 w 879940"/>
              <a:gd name="connsiteY24" fmla="*/ 448384 h 879940"/>
              <a:gd name="connsiteX25" fmla="*/ 157425 w 879940"/>
              <a:gd name="connsiteY25" fmla="*/ 498094 h 879940"/>
              <a:gd name="connsiteX26" fmla="*/ 381846 w 879940"/>
              <a:gd name="connsiteY26" fmla="*/ 722515 h 879940"/>
              <a:gd name="connsiteX27" fmla="*/ 431557 w 879940"/>
              <a:gd name="connsiteY27" fmla="*/ 727526 h 879940"/>
              <a:gd name="connsiteX28" fmla="*/ 431557 w 879940"/>
              <a:gd name="connsiteY28" fmla="*/ 658693 h 879940"/>
              <a:gd name="connsiteX29" fmla="*/ 395720 w 879940"/>
              <a:gd name="connsiteY29" fmla="*/ 655080 h 879940"/>
              <a:gd name="connsiteX30" fmla="*/ 224862 w 879940"/>
              <a:gd name="connsiteY30" fmla="*/ 484222 h 879940"/>
              <a:gd name="connsiteX31" fmla="*/ 221249 w 879940"/>
              <a:gd name="connsiteY31" fmla="*/ 448384 h 879940"/>
              <a:gd name="connsiteX32" fmla="*/ 448384 w 879940"/>
              <a:gd name="connsiteY32" fmla="*/ 315285 h 879940"/>
              <a:gd name="connsiteX33" fmla="*/ 448384 w 879940"/>
              <a:gd name="connsiteY33" fmla="*/ 391424 h 879940"/>
              <a:gd name="connsiteX34" fmla="*/ 459528 w 879940"/>
              <a:gd name="connsiteY34" fmla="*/ 393674 h 879940"/>
              <a:gd name="connsiteX35" fmla="*/ 486268 w 879940"/>
              <a:gd name="connsiteY35" fmla="*/ 420412 h 879940"/>
              <a:gd name="connsiteX36" fmla="*/ 488517 w 879940"/>
              <a:gd name="connsiteY36" fmla="*/ 431557 h 879940"/>
              <a:gd name="connsiteX37" fmla="*/ 564655 w 879940"/>
              <a:gd name="connsiteY37" fmla="*/ 431557 h 879940"/>
              <a:gd name="connsiteX38" fmla="*/ 556422 w 879940"/>
              <a:gd name="connsiteY38" fmla="*/ 390777 h 879940"/>
              <a:gd name="connsiteX39" fmla="*/ 489164 w 879940"/>
              <a:gd name="connsiteY39" fmla="*/ 323519 h 879940"/>
              <a:gd name="connsiteX40" fmla="*/ 431557 w 879940"/>
              <a:gd name="connsiteY40" fmla="*/ 315285 h 879940"/>
              <a:gd name="connsiteX41" fmla="*/ 390776 w 879940"/>
              <a:gd name="connsiteY41" fmla="*/ 323519 h 879940"/>
              <a:gd name="connsiteX42" fmla="*/ 323518 w 879940"/>
              <a:gd name="connsiteY42" fmla="*/ 390777 h 879940"/>
              <a:gd name="connsiteX43" fmla="*/ 315285 w 879940"/>
              <a:gd name="connsiteY43" fmla="*/ 431557 h 879940"/>
              <a:gd name="connsiteX44" fmla="*/ 391423 w 879940"/>
              <a:gd name="connsiteY44" fmla="*/ 431557 h 879940"/>
              <a:gd name="connsiteX45" fmla="*/ 393673 w 879940"/>
              <a:gd name="connsiteY45" fmla="*/ 420412 h 879940"/>
              <a:gd name="connsiteX46" fmla="*/ 420412 w 879940"/>
              <a:gd name="connsiteY46" fmla="*/ 393674 h 879940"/>
              <a:gd name="connsiteX47" fmla="*/ 431557 w 879940"/>
              <a:gd name="connsiteY47" fmla="*/ 391424 h 879940"/>
              <a:gd name="connsiteX48" fmla="*/ 448384 w 879940"/>
              <a:gd name="connsiteY48" fmla="*/ 152414 h 879940"/>
              <a:gd name="connsiteX49" fmla="*/ 448384 w 879940"/>
              <a:gd name="connsiteY49" fmla="*/ 221249 h 879940"/>
              <a:gd name="connsiteX50" fmla="*/ 484222 w 879940"/>
              <a:gd name="connsiteY50" fmla="*/ 224862 h 879940"/>
              <a:gd name="connsiteX51" fmla="*/ 655080 w 879940"/>
              <a:gd name="connsiteY51" fmla="*/ 395720 h 879940"/>
              <a:gd name="connsiteX52" fmla="*/ 658693 w 879940"/>
              <a:gd name="connsiteY52" fmla="*/ 431557 h 879940"/>
              <a:gd name="connsiteX53" fmla="*/ 727526 w 879940"/>
              <a:gd name="connsiteY53" fmla="*/ 431557 h 879940"/>
              <a:gd name="connsiteX54" fmla="*/ 722515 w 879940"/>
              <a:gd name="connsiteY54" fmla="*/ 381846 h 879940"/>
              <a:gd name="connsiteX55" fmla="*/ 498094 w 879940"/>
              <a:gd name="connsiteY55" fmla="*/ 157425 h 879940"/>
              <a:gd name="connsiteX56" fmla="*/ 431557 w 879940"/>
              <a:gd name="connsiteY56" fmla="*/ 152414 h 879940"/>
              <a:gd name="connsiteX57" fmla="*/ 381846 w 879940"/>
              <a:gd name="connsiteY57" fmla="*/ 157425 h 879940"/>
              <a:gd name="connsiteX58" fmla="*/ 157425 w 879940"/>
              <a:gd name="connsiteY58" fmla="*/ 381846 h 879940"/>
              <a:gd name="connsiteX59" fmla="*/ 152414 w 879940"/>
              <a:gd name="connsiteY59" fmla="*/ 431557 h 879940"/>
              <a:gd name="connsiteX60" fmla="*/ 221249 w 879940"/>
              <a:gd name="connsiteY60" fmla="*/ 431557 h 879940"/>
              <a:gd name="connsiteX61" fmla="*/ 224862 w 879940"/>
              <a:gd name="connsiteY61" fmla="*/ 395720 h 879940"/>
              <a:gd name="connsiteX62" fmla="*/ 395720 w 879940"/>
              <a:gd name="connsiteY62" fmla="*/ 224862 h 879940"/>
              <a:gd name="connsiteX63" fmla="*/ 431557 w 879940"/>
              <a:gd name="connsiteY63" fmla="*/ 221249 h 879940"/>
              <a:gd name="connsiteX64" fmla="*/ 439970 w 879940"/>
              <a:gd name="connsiteY64" fmla="*/ 0 h 879940"/>
              <a:gd name="connsiteX65" fmla="*/ 448384 w 879940"/>
              <a:gd name="connsiteY65" fmla="*/ 8413 h 879940"/>
              <a:gd name="connsiteX66" fmla="*/ 448384 w 879940"/>
              <a:gd name="connsiteY66" fmla="*/ 119327 h 879940"/>
              <a:gd name="connsiteX67" fmla="*/ 504762 w 879940"/>
              <a:gd name="connsiteY67" fmla="*/ 125010 h 879940"/>
              <a:gd name="connsiteX68" fmla="*/ 754930 w 879940"/>
              <a:gd name="connsiteY68" fmla="*/ 375178 h 879940"/>
              <a:gd name="connsiteX69" fmla="*/ 760613 w 879940"/>
              <a:gd name="connsiteY69" fmla="*/ 431557 h 879940"/>
              <a:gd name="connsiteX70" fmla="*/ 871527 w 879940"/>
              <a:gd name="connsiteY70" fmla="*/ 431557 h 879940"/>
              <a:gd name="connsiteX71" fmla="*/ 879940 w 879940"/>
              <a:gd name="connsiteY71" fmla="*/ 439970 h 879940"/>
              <a:gd name="connsiteX72" fmla="*/ 871527 w 879940"/>
              <a:gd name="connsiteY72" fmla="*/ 448384 h 879940"/>
              <a:gd name="connsiteX73" fmla="*/ 760613 w 879940"/>
              <a:gd name="connsiteY73" fmla="*/ 448384 h 879940"/>
              <a:gd name="connsiteX74" fmla="*/ 754930 w 879940"/>
              <a:gd name="connsiteY74" fmla="*/ 504762 h 879940"/>
              <a:gd name="connsiteX75" fmla="*/ 504762 w 879940"/>
              <a:gd name="connsiteY75" fmla="*/ 754930 h 879940"/>
              <a:gd name="connsiteX76" fmla="*/ 448384 w 879940"/>
              <a:gd name="connsiteY76" fmla="*/ 760613 h 879940"/>
              <a:gd name="connsiteX77" fmla="*/ 448384 w 879940"/>
              <a:gd name="connsiteY77" fmla="*/ 871527 h 879940"/>
              <a:gd name="connsiteX78" fmla="*/ 439970 w 879940"/>
              <a:gd name="connsiteY78" fmla="*/ 879940 h 879940"/>
              <a:gd name="connsiteX79" fmla="*/ 431557 w 879940"/>
              <a:gd name="connsiteY79" fmla="*/ 871527 h 879940"/>
              <a:gd name="connsiteX80" fmla="*/ 431557 w 879940"/>
              <a:gd name="connsiteY80" fmla="*/ 760613 h 879940"/>
              <a:gd name="connsiteX81" fmla="*/ 375178 w 879940"/>
              <a:gd name="connsiteY81" fmla="*/ 754930 h 879940"/>
              <a:gd name="connsiteX82" fmla="*/ 125011 w 879940"/>
              <a:gd name="connsiteY82" fmla="*/ 504762 h 879940"/>
              <a:gd name="connsiteX83" fmla="*/ 119327 w 879940"/>
              <a:gd name="connsiteY83" fmla="*/ 448384 h 879940"/>
              <a:gd name="connsiteX84" fmla="*/ 8413 w 879940"/>
              <a:gd name="connsiteY84" fmla="*/ 448384 h 879940"/>
              <a:gd name="connsiteX85" fmla="*/ 0 w 879940"/>
              <a:gd name="connsiteY85" fmla="*/ 439970 h 879940"/>
              <a:gd name="connsiteX86" fmla="*/ 0 w 879940"/>
              <a:gd name="connsiteY86" fmla="*/ 439970 h 879940"/>
              <a:gd name="connsiteX87" fmla="*/ 8414 w 879940"/>
              <a:gd name="connsiteY87" fmla="*/ 431557 h 879940"/>
              <a:gd name="connsiteX88" fmla="*/ 119327 w 879940"/>
              <a:gd name="connsiteY88" fmla="*/ 431557 h 879940"/>
              <a:gd name="connsiteX89" fmla="*/ 125011 w 879940"/>
              <a:gd name="connsiteY89" fmla="*/ 375178 h 879940"/>
              <a:gd name="connsiteX90" fmla="*/ 375178 w 879940"/>
              <a:gd name="connsiteY90" fmla="*/ 125010 h 879940"/>
              <a:gd name="connsiteX91" fmla="*/ 431557 w 879940"/>
              <a:gd name="connsiteY91" fmla="*/ 119327 h 879940"/>
              <a:gd name="connsiteX92" fmla="*/ 431557 w 879940"/>
              <a:gd name="connsiteY92" fmla="*/ 8413 h 879940"/>
              <a:gd name="connsiteX93" fmla="*/ 439970 w 879940"/>
              <a:gd name="connsiteY93" fmla="*/ 0 h 87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79940" h="879940">
                <a:moveTo>
                  <a:pt x="658693" y="448384"/>
                </a:moveTo>
                <a:lnTo>
                  <a:pt x="655080" y="484222"/>
                </a:lnTo>
                <a:cubicBezTo>
                  <a:pt x="637531" y="569983"/>
                  <a:pt x="569983" y="637531"/>
                  <a:pt x="484222" y="655080"/>
                </a:cubicBezTo>
                <a:lnTo>
                  <a:pt x="448384" y="658693"/>
                </a:lnTo>
                <a:lnTo>
                  <a:pt x="448384" y="727526"/>
                </a:lnTo>
                <a:lnTo>
                  <a:pt x="498094" y="722515"/>
                </a:lnTo>
                <a:cubicBezTo>
                  <a:pt x="610740" y="699464"/>
                  <a:pt x="699464" y="610740"/>
                  <a:pt x="722515" y="498094"/>
                </a:cubicBezTo>
                <a:lnTo>
                  <a:pt x="727526" y="448384"/>
                </a:lnTo>
                <a:close/>
                <a:moveTo>
                  <a:pt x="488517" y="448384"/>
                </a:moveTo>
                <a:lnTo>
                  <a:pt x="486268" y="459528"/>
                </a:lnTo>
                <a:cubicBezTo>
                  <a:pt x="481182" y="471551"/>
                  <a:pt x="471551" y="481182"/>
                  <a:pt x="459528" y="486267"/>
                </a:cubicBezTo>
                <a:lnTo>
                  <a:pt x="448384" y="488517"/>
                </a:lnTo>
                <a:lnTo>
                  <a:pt x="448384" y="564657"/>
                </a:lnTo>
                <a:lnTo>
                  <a:pt x="489164" y="556423"/>
                </a:lnTo>
                <a:cubicBezTo>
                  <a:pt x="519405" y="543633"/>
                  <a:pt x="543632" y="519406"/>
                  <a:pt x="556422" y="489166"/>
                </a:cubicBezTo>
                <a:lnTo>
                  <a:pt x="564656" y="448384"/>
                </a:lnTo>
                <a:close/>
                <a:moveTo>
                  <a:pt x="315284" y="448384"/>
                </a:moveTo>
                <a:lnTo>
                  <a:pt x="323518" y="489166"/>
                </a:lnTo>
                <a:cubicBezTo>
                  <a:pt x="336309" y="519406"/>
                  <a:pt x="360535" y="543633"/>
                  <a:pt x="390776" y="556423"/>
                </a:cubicBezTo>
                <a:lnTo>
                  <a:pt x="431557" y="564657"/>
                </a:lnTo>
                <a:lnTo>
                  <a:pt x="431557" y="488517"/>
                </a:lnTo>
                <a:lnTo>
                  <a:pt x="420412" y="486267"/>
                </a:lnTo>
                <a:cubicBezTo>
                  <a:pt x="408389" y="481182"/>
                  <a:pt x="398758" y="471551"/>
                  <a:pt x="393673" y="459528"/>
                </a:cubicBezTo>
                <a:lnTo>
                  <a:pt x="391423" y="448384"/>
                </a:lnTo>
                <a:close/>
                <a:moveTo>
                  <a:pt x="152414" y="448384"/>
                </a:moveTo>
                <a:lnTo>
                  <a:pt x="157425" y="498094"/>
                </a:lnTo>
                <a:cubicBezTo>
                  <a:pt x="180476" y="610740"/>
                  <a:pt x="269200" y="699464"/>
                  <a:pt x="381846" y="722515"/>
                </a:cubicBezTo>
                <a:lnTo>
                  <a:pt x="431557" y="727526"/>
                </a:lnTo>
                <a:lnTo>
                  <a:pt x="431557" y="658693"/>
                </a:lnTo>
                <a:lnTo>
                  <a:pt x="395720" y="655080"/>
                </a:lnTo>
                <a:cubicBezTo>
                  <a:pt x="309959" y="637531"/>
                  <a:pt x="242411" y="569983"/>
                  <a:pt x="224862" y="484222"/>
                </a:cubicBezTo>
                <a:lnTo>
                  <a:pt x="221249" y="448384"/>
                </a:lnTo>
                <a:close/>
                <a:moveTo>
                  <a:pt x="448384" y="315285"/>
                </a:moveTo>
                <a:lnTo>
                  <a:pt x="448384" y="391424"/>
                </a:lnTo>
                <a:lnTo>
                  <a:pt x="459528" y="393674"/>
                </a:lnTo>
                <a:cubicBezTo>
                  <a:pt x="471551" y="398759"/>
                  <a:pt x="481182" y="408390"/>
                  <a:pt x="486268" y="420412"/>
                </a:cubicBezTo>
                <a:lnTo>
                  <a:pt x="488517" y="431557"/>
                </a:lnTo>
                <a:lnTo>
                  <a:pt x="564655" y="431557"/>
                </a:lnTo>
                <a:lnTo>
                  <a:pt x="556422" y="390777"/>
                </a:lnTo>
                <a:cubicBezTo>
                  <a:pt x="543632" y="360536"/>
                  <a:pt x="519405" y="336309"/>
                  <a:pt x="489164" y="323519"/>
                </a:cubicBezTo>
                <a:close/>
                <a:moveTo>
                  <a:pt x="431557" y="315285"/>
                </a:moveTo>
                <a:lnTo>
                  <a:pt x="390776" y="323519"/>
                </a:lnTo>
                <a:cubicBezTo>
                  <a:pt x="360535" y="336309"/>
                  <a:pt x="336309" y="360536"/>
                  <a:pt x="323518" y="390777"/>
                </a:cubicBezTo>
                <a:lnTo>
                  <a:pt x="315285" y="431557"/>
                </a:lnTo>
                <a:lnTo>
                  <a:pt x="391423" y="431557"/>
                </a:lnTo>
                <a:lnTo>
                  <a:pt x="393673" y="420412"/>
                </a:lnTo>
                <a:cubicBezTo>
                  <a:pt x="398758" y="408390"/>
                  <a:pt x="408389" y="398759"/>
                  <a:pt x="420412" y="393674"/>
                </a:cubicBezTo>
                <a:lnTo>
                  <a:pt x="431557" y="391424"/>
                </a:lnTo>
                <a:close/>
                <a:moveTo>
                  <a:pt x="448384" y="152414"/>
                </a:moveTo>
                <a:lnTo>
                  <a:pt x="448384" y="221249"/>
                </a:lnTo>
                <a:lnTo>
                  <a:pt x="484222" y="224862"/>
                </a:lnTo>
                <a:cubicBezTo>
                  <a:pt x="569983" y="242411"/>
                  <a:pt x="637531" y="309959"/>
                  <a:pt x="655080" y="395720"/>
                </a:cubicBezTo>
                <a:lnTo>
                  <a:pt x="658693" y="431557"/>
                </a:lnTo>
                <a:lnTo>
                  <a:pt x="727526" y="431557"/>
                </a:lnTo>
                <a:lnTo>
                  <a:pt x="722515" y="381846"/>
                </a:lnTo>
                <a:cubicBezTo>
                  <a:pt x="699464" y="269200"/>
                  <a:pt x="610740" y="180476"/>
                  <a:pt x="498094" y="157425"/>
                </a:cubicBezTo>
                <a:close/>
                <a:moveTo>
                  <a:pt x="431557" y="152414"/>
                </a:moveTo>
                <a:lnTo>
                  <a:pt x="381846" y="157425"/>
                </a:lnTo>
                <a:cubicBezTo>
                  <a:pt x="269200" y="180476"/>
                  <a:pt x="180476" y="269200"/>
                  <a:pt x="157425" y="381846"/>
                </a:cubicBezTo>
                <a:lnTo>
                  <a:pt x="152414" y="431557"/>
                </a:lnTo>
                <a:lnTo>
                  <a:pt x="221249" y="431557"/>
                </a:lnTo>
                <a:lnTo>
                  <a:pt x="224862" y="395720"/>
                </a:lnTo>
                <a:cubicBezTo>
                  <a:pt x="242411" y="309959"/>
                  <a:pt x="309959" y="242411"/>
                  <a:pt x="395720" y="224862"/>
                </a:cubicBezTo>
                <a:lnTo>
                  <a:pt x="431557" y="221249"/>
                </a:lnTo>
                <a:close/>
                <a:moveTo>
                  <a:pt x="439970" y="0"/>
                </a:moveTo>
                <a:cubicBezTo>
                  <a:pt x="444617" y="0"/>
                  <a:pt x="448384" y="3767"/>
                  <a:pt x="448384" y="8413"/>
                </a:cubicBezTo>
                <a:lnTo>
                  <a:pt x="448384" y="119327"/>
                </a:lnTo>
                <a:lnTo>
                  <a:pt x="504762" y="125010"/>
                </a:lnTo>
                <a:cubicBezTo>
                  <a:pt x="630331" y="150706"/>
                  <a:pt x="729234" y="249608"/>
                  <a:pt x="754930" y="375178"/>
                </a:cubicBezTo>
                <a:lnTo>
                  <a:pt x="760613" y="431557"/>
                </a:lnTo>
                <a:lnTo>
                  <a:pt x="871527" y="431557"/>
                </a:lnTo>
                <a:cubicBezTo>
                  <a:pt x="876173" y="431557"/>
                  <a:pt x="879940" y="435324"/>
                  <a:pt x="879940" y="439970"/>
                </a:cubicBezTo>
                <a:cubicBezTo>
                  <a:pt x="879940" y="444617"/>
                  <a:pt x="876173" y="448384"/>
                  <a:pt x="871527" y="448384"/>
                </a:cubicBezTo>
                <a:lnTo>
                  <a:pt x="760613" y="448384"/>
                </a:lnTo>
                <a:lnTo>
                  <a:pt x="754930" y="504762"/>
                </a:lnTo>
                <a:cubicBezTo>
                  <a:pt x="729234" y="630332"/>
                  <a:pt x="630331" y="729234"/>
                  <a:pt x="504762" y="754930"/>
                </a:cubicBezTo>
                <a:lnTo>
                  <a:pt x="448384" y="760613"/>
                </a:lnTo>
                <a:lnTo>
                  <a:pt x="448384" y="871527"/>
                </a:lnTo>
                <a:lnTo>
                  <a:pt x="439970" y="879940"/>
                </a:lnTo>
                <a:lnTo>
                  <a:pt x="431557" y="871527"/>
                </a:lnTo>
                <a:lnTo>
                  <a:pt x="431557" y="760613"/>
                </a:lnTo>
                <a:lnTo>
                  <a:pt x="375178" y="754930"/>
                </a:lnTo>
                <a:cubicBezTo>
                  <a:pt x="249609" y="729234"/>
                  <a:pt x="150706" y="630332"/>
                  <a:pt x="125011" y="504762"/>
                </a:cubicBezTo>
                <a:lnTo>
                  <a:pt x="119327" y="448384"/>
                </a:lnTo>
                <a:lnTo>
                  <a:pt x="8413" y="448384"/>
                </a:lnTo>
                <a:cubicBezTo>
                  <a:pt x="3767" y="448384"/>
                  <a:pt x="0" y="444617"/>
                  <a:pt x="0" y="439970"/>
                </a:cubicBezTo>
                <a:lnTo>
                  <a:pt x="0" y="439970"/>
                </a:lnTo>
                <a:cubicBezTo>
                  <a:pt x="0" y="435324"/>
                  <a:pt x="3767" y="431557"/>
                  <a:pt x="8414" y="431557"/>
                </a:cubicBezTo>
                <a:lnTo>
                  <a:pt x="119327" y="431557"/>
                </a:lnTo>
                <a:lnTo>
                  <a:pt x="125011" y="375178"/>
                </a:lnTo>
                <a:cubicBezTo>
                  <a:pt x="150706" y="249608"/>
                  <a:pt x="249609" y="150706"/>
                  <a:pt x="375178" y="125010"/>
                </a:cubicBezTo>
                <a:lnTo>
                  <a:pt x="431557" y="119327"/>
                </a:lnTo>
                <a:lnTo>
                  <a:pt x="431557" y="8413"/>
                </a:lnTo>
                <a:cubicBezTo>
                  <a:pt x="431557" y="3767"/>
                  <a:pt x="435324" y="0"/>
                  <a:pt x="439970" y="0"/>
                </a:cubicBezTo>
                <a:close/>
              </a:path>
            </a:pathLst>
          </a:custGeom>
          <a:solidFill>
            <a:srgbClr val="C00000"/>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F3A4E"/>
                </a:solidFill>
                <a:effectLst/>
                <a:uLnTx/>
                <a:uFillTx/>
                <a:latin typeface="Calibri" panose="020F0502020204030204"/>
                <a:ea typeface="+mn-ea"/>
                <a:cs typeface="+mn-cs"/>
              </a:rPr>
              <a:t>          </a:t>
            </a:r>
          </a:p>
        </p:txBody>
      </p:sp>
      <p:grpSp>
        <p:nvGrpSpPr>
          <p:cNvPr id="12" name="Group 11">
            <a:extLst>
              <a:ext uri="{FF2B5EF4-FFF2-40B4-BE49-F238E27FC236}">
                <a16:creationId xmlns:a16="http://schemas.microsoft.com/office/drawing/2014/main" id="{CFEBB812-8715-4208-852E-7A0F6BE3497B}"/>
              </a:ext>
            </a:extLst>
          </p:cNvPr>
          <p:cNvGrpSpPr/>
          <p:nvPr/>
        </p:nvGrpSpPr>
        <p:grpSpPr>
          <a:xfrm>
            <a:off x="2568114" y="1774226"/>
            <a:ext cx="795211" cy="847931"/>
            <a:chOff x="2568114" y="1774226"/>
            <a:chExt cx="795211" cy="847931"/>
          </a:xfrm>
          <a:solidFill>
            <a:srgbClr val="C00000"/>
          </a:solidFill>
        </p:grpSpPr>
        <p:grpSp>
          <p:nvGrpSpPr>
            <p:cNvPr id="4" name="Group 3">
              <a:extLst>
                <a:ext uri="{FF2B5EF4-FFF2-40B4-BE49-F238E27FC236}">
                  <a16:creationId xmlns:a16="http://schemas.microsoft.com/office/drawing/2014/main" id="{14F101A2-CC8C-472D-9AA6-7A5246023B07}"/>
                </a:ext>
              </a:extLst>
            </p:cNvPr>
            <p:cNvGrpSpPr/>
            <p:nvPr/>
          </p:nvGrpSpPr>
          <p:grpSpPr>
            <a:xfrm>
              <a:off x="2568114" y="1774226"/>
              <a:ext cx="795211" cy="847931"/>
              <a:chOff x="2568114" y="1774226"/>
              <a:chExt cx="795211" cy="847931"/>
            </a:xfrm>
            <a:grpFill/>
          </p:grpSpPr>
          <p:sp>
            <p:nvSpPr>
              <p:cNvPr id="52" name="Freeform 72">
                <a:extLst>
                  <a:ext uri="{FF2B5EF4-FFF2-40B4-BE49-F238E27FC236}">
                    <a16:creationId xmlns:a16="http://schemas.microsoft.com/office/drawing/2014/main" id="{E689140B-BE5B-4EFF-AD63-500193767129}"/>
                  </a:ext>
                </a:extLst>
              </p:cNvPr>
              <p:cNvSpPr/>
              <p:nvPr/>
            </p:nvSpPr>
            <p:spPr>
              <a:xfrm rot="19380000">
                <a:off x="2568114" y="2071377"/>
                <a:ext cx="754161" cy="550780"/>
              </a:xfrm>
              <a:custGeom>
                <a:avLst/>
                <a:gdLst>
                  <a:gd name="connsiteX0" fmla="*/ 907143 w 4938613"/>
                  <a:gd name="connsiteY0" fmla="*/ 0 h 3606800"/>
                  <a:gd name="connsiteX1" fmla="*/ 1814286 w 4938613"/>
                  <a:gd name="connsiteY1" fmla="*/ 1204685 h 3606800"/>
                  <a:gd name="connsiteX2" fmla="*/ 1183513 w 4938613"/>
                  <a:gd name="connsiteY2" fmla="*/ 1204685 h 3606800"/>
                  <a:gd name="connsiteX3" fmla="*/ 1188555 w 4938613"/>
                  <a:gd name="connsiteY3" fmla="*/ 1304541 h 3606800"/>
                  <a:gd name="connsiteX4" fmla="*/ 3148695 w 4938613"/>
                  <a:gd name="connsiteY4" fmla="*/ 3073399 h 3606800"/>
                  <a:gd name="connsiteX5" fmla="*/ 4541917 w 4938613"/>
                  <a:gd name="connsiteY5" fmla="*/ 2496309 h 3606800"/>
                  <a:gd name="connsiteX6" fmla="*/ 4629199 w 4938613"/>
                  <a:gd name="connsiteY6" fmla="*/ 2400274 h 3606800"/>
                  <a:gd name="connsiteX7" fmla="*/ 4938613 w 4938613"/>
                  <a:gd name="connsiteY7" fmla="*/ 2851998 h 3606800"/>
                  <a:gd name="connsiteX8" fmla="*/ 4919088 w 4938613"/>
                  <a:gd name="connsiteY8" fmla="*/ 2873480 h 3606800"/>
                  <a:gd name="connsiteX9" fmla="*/ 3148695 w 4938613"/>
                  <a:gd name="connsiteY9" fmla="*/ 3606800 h 3606800"/>
                  <a:gd name="connsiteX10" fmla="*/ 657907 w 4938613"/>
                  <a:gd name="connsiteY10" fmla="*/ 1359078 h 3606800"/>
                  <a:gd name="connsiteX11" fmla="*/ 650111 w 4938613"/>
                  <a:gd name="connsiteY11" fmla="*/ 1204685 h 3606800"/>
                  <a:gd name="connsiteX12" fmla="*/ 0 w 4938613"/>
                  <a:gd name="connsiteY12" fmla="*/ 1204685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8613" h="3606800">
                    <a:moveTo>
                      <a:pt x="907143" y="0"/>
                    </a:moveTo>
                    <a:lnTo>
                      <a:pt x="1814286" y="1204685"/>
                    </a:lnTo>
                    <a:lnTo>
                      <a:pt x="1183513" y="1204685"/>
                    </a:lnTo>
                    <a:lnTo>
                      <a:pt x="1188555" y="1304541"/>
                    </a:lnTo>
                    <a:cubicBezTo>
                      <a:pt x="1289454" y="2298083"/>
                      <a:pt x="2128532" y="3073399"/>
                      <a:pt x="3148695" y="3073399"/>
                    </a:cubicBezTo>
                    <a:cubicBezTo>
                      <a:pt x="3692782" y="3073399"/>
                      <a:pt x="4185361" y="2852865"/>
                      <a:pt x="4541917" y="2496309"/>
                    </a:cubicBezTo>
                    <a:lnTo>
                      <a:pt x="4629199" y="2400274"/>
                    </a:lnTo>
                    <a:lnTo>
                      <a:pt x="4938613" y="2851998"/>
                    </a:lnTo>
                    <a:lnTo>
                      <a:pt x="4919088" y="2873480"/>
                    </a:lnTo>
                    <a:cubicBezTo>
                      <a:pt x="4466005" y="3326563"/>
                      <a:pt x="3840077" y="3606800"/>
                      <a:pt x="3148695" y="3606800"/>
                    </a:cubicBezTo>
                    <a:cubicBezTo>
                      <a:pt x="1852355" y="3606800"/>
                      <a:pt x="786123" y="2621590"/>
                      <a:pt x="657907" y="1359078"/>
                    </a:cubicBezTo>
                    <a:lnTo>
                      <a:pt x="650111" y="1204685"/>
                    </a:lnTo>
                    <a:lnTo>
                      <a:pt x="0" y="1204685"/>
                    </a:lnTo>
                    <a:close/>
                  </a:path>
                </a:pathLst>
              </a:cu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5" name="Freeform 75">
                <a:extLst>
                  <a:ext uri="{FF2B5EF4-FFF2-40B4-BE49-F238E27FC236}">
                    <a16:creationId xmlns:a16="http://schemas.microsoft.com/office/drawing/2014/main" id="{10A94EC0-ADFF-4D65-BA88-E0262BF21A79}"/>
                  </a:ext>
                </a:extLst>
              </p:cNvPr>
              <p:cNvSpPr/>
              <p:nvPr/>
            </p:nvSpPr>
            <p:spPr>
              <a:xfrm rot="19380000">
                <a:off x="2598258" y="1774226"/>
                <a:ext cx="765067" cy="530831"/>
              </a:xfrm>
              <a:custGeom>
                <a:avLst/>
                <a:gdLst>
                  <a:gd name="connsiteX0" fmla="*/ 1787860 w 5010028"/>
                  <a:gd name="connsiteY0" fmla="*/ 0 h 3476165"/>
                  <a:gd name="connsiteX1" fmla="*/ 4278648 w 5010028"/>
                  <a:gd name="connsiteY1" fmla="*/ 2247722 h 3476165"/>
                  <a:gd name="connsiteX2" fmla="*/ 4279848 w 5010028"/>
                  <a:gd name="connsiteY2" fmla="*/ 2271480 h 3476165"/>
                  <a:gd name="connsiteX3" fmla="*/ 5010028 w 5010028"/>
                  <a:gd name="connsiteY3" fmla="*/ 2271480 h 3476165"/>
                  <a:gd name="connsiteX4" fmla="*/ 4102885 w 5010028"/>
                  <a:gd name="connsiteY4" fmla="*/ 3476165 h 3476165"/>
                  <a:gd name="connsiteX5" fmla="*/ 3195742 w 5010028"/>
                  <a:gd name="connsiteY5" fmla="*/ 2271480 h 3476165"/>
                  <a:gd name="connsiteX6" fmla="*/ 3743303 w 5010028"/>
                  <a:gd name="connsiteY6" fmla="*/ 2271480 h 3476165"/>
                  <a:gd name="connsiteX7" fmla="*/ 3718143 w 5010028"/>
                  <a:gd name="connsiteY7" fmla="*/ 2106626 h 3476165"/>
                  <a:gd name="connsiteX8" fmla="*/ 1787860 w 5010028"/>
                  <a:gd name="connsiteY8" fmla="*/ 533401 h 3476165"/>
                  <a:gd name="connsiteX9" fmla="*/ 534558 w 5010028"/>
                  <a:gd name="connsiteY9" fmla="*/ 983324 h 3476165"/>
                  <a:gd name="connsiteX10" fmla="*/ 410253 w 5010028"/>
                  <a:gd name="connsiteY10" fmla="*/ 1096300 h 3476165"/>
                  <a:gd name="connsiteX11" fmla="*/ 0 w 5010028"/>
                  <a:gd name="connsiteY11" fmla="*/ 752539 h 3476165"/>
                  <a:gd name="connsiteX12" fmla="*/ 17467 w 5010028"/>
                  <a:gd name="connsiteY12" fmla="*/ 733320 h 3476165"/>
                  <a:gd name="connsiteX13" fmla="*/ 1787860 w 5010028"/>
                  <a:gd name="connsiteY13" fmla="*/ 0 h 347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028" h="3476165">
                    <a:moveTo>
                      <a:pt x="1787860" y="0"/>
                    </a:moveTo>
                    <a:cubicBezTo>
                      <a:pt x="3084201" y="0"/>
                      <a:pt x="4150433" y="985210"/>
                      <a:pt x="4278648" y="2247722"/>
                    </a:cubicBezTo>
                    <a:lnTo>
                      <a:pt x="4279848" y="2271480"/>
                    </a:lnTo>
                    <a:lnTo>
                      <a:pt x="5010028" y="2271480"/>
                    </a:lnTo>
                    <a:lnTo>
                      <a:pt x="4102885" y="3476165"/>
                    </a:lnTo>
                    <a:lnTo>
                      <a:pt x="3195742" y="2271480"/>
                    </a:lnTo>
                    <a:lnTo>
                      <a:pt x="3743303" y="2271480"/>
                    </a:lnTo>
                    <a:lnTo>
                      <a:pt x="3718143" y="2106626"/>
                    </a:lnTo>
                    <a:cubicBezTo>
                      <a:pt x="3534419" y="1208788"/>
                      <a:pt x="2740012" y="533401"/>
                      <a:pt x="1787860" y="533401"/>
                    </a:cubicBezTo>
                    <a:cubicBezTo>
                      <a:pt x="1311784" y="533401"/>
                      <a:pt x="875144" y="702248"/>
                      <a:pt x="534558" y="983324"/>
                    </a:cubicBezTo>
                    <a:lnTo>
                      <a:pt x="410253" y="1096300"/>
                    </a:lnTo>
                    <a:lnTo>
                      <a:pt x="0" y="752539"/>
                    </a:lnTo>
                    <a:lnTo>
                      <a:pt x="17467" y="733320"/>
                    </a:lnTo>
                    <a:cubicBezTo>
                      <a:pt x="470550" y="280238"/>
                      <a:pt x="1096479" y="0"/>
                      <a:pt x="1787860" y="0"/>
                    </a:cubicBezTo>
                    <a:close/>
                  </a:path>
                </a:pathLst>
              </a:cu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9866B79E-7CB8-4F79-9048-C78886EC33AA}"/>
                </a:ext>
              </a:extLst>
            </p:cNvPr>
            <p:cNvGrpSpPr/>
            <p:nvPr/>
          </p:nvGrpSpPr>
          <p:grpSpPr>
            <a:xfrm>
              <a:off x="2755522" y="1989522"/>
              <a:ext cx="449021" cy="444380"/>
              <a:chOff x="4339575" y="2389252"/>
              <a:chExt cx="449021" cy="444380"/>
            </a:xfrm>
            <a:grpFill/>
          </p:grpSpPr>
          <p:sp>
            <p:nvSpPr>
              <p:cNvPr id="57" name="Freeform 22">
                <a:extLst>
                  <a:ext uri="{FF2B5EF4-FFF2-40B4-BE49-F238E27FC236}">
                    <a16:creationId xmlns:a16="http://schemas.microsoft.com/office/drawing/2014/main" id="{4399BE52-C5F6-447D-9FFE-C5E8C0DC5528}"/>
                  </a:ext>
                </a:extLst>
              </p:cNvPr>
              <p:cNvSpPr>
                <a:spLocks noEditPoints="1"/>
              </p:cNvSpPr>
              <p:nvPr/>
            </p:nvSpPr>
            <p:spPr bwMode="auto">
              <a:xfrm>
                <a:off x="4339575" y="2389252"/>
                <a:ext cx="266071" cy="266071"/>
              </a:xfrm>
              <a:custGeom>
                <a:avLst/>
                <a:gdLst>
                  <a:gd name="T0" fmla="*/ 1130 w 2580"/>
                  <a:gd name="T1" fmla="*/ 850 h 2580"/>
                  <a:gd name="T2" fmla="*/ 952 w 2580"/>
                  <a:gd name="T3" fmla="*/ 974 h 2580"/>
                  <a:gd name="T4" fmla="*/ 849 w 2580"/>
                  <a:gd name="T5" fmla="*/ 1167 h 2580"/>
                  <a:gd name="T6" fmla="*/ 849 w 2580"/>
                  <a:gd name="T7" fmla="*/ 1392 h 2580"/>
                  <a:gd name="T8" fmla="*/ 952 w 2580"/>
                  <a:gd name="T9" fmla="*/ 1585 h 2580"/>
                  <a:gd name="T10" fmla="*/ 1130 w 2580"/>
                  <a:gd name="T11" fmla="*/ 1709 h 2580"/>
                  <a:gd name="T12" fmla="*/ 1354 w 2580"/>
                  <a:gd name="T13" fmla="*/ 1737 h 2580"/>
                  <a:gd name="T14" fmla="*/ 1559 w 2580"/>
                  <a:gd name="T15" fmla="*/ 1658 h 2580"/>
                  <a:gd name="T16" fmla="*/ 1702 w 2580"/>
                  <a:gd name="T17" fmla="*/ 1497 h 2580"/>
                  <a:gd name="T18" fmla="*/ 1757 w 2580"/>
                  <a:gd name="T19" fmla="*/ 1280 h 2580"/>
                  <a:gd name="T20" fmla="*/ 1702 w 2580"/>
                  <a:gd name="T21" fmla="*/ 1064 h 2580"/>
                  <a:gd name="T22" fmla="*/ 1559 w 2580"/>
                  <a:gd name="T23" fmla="*/ 901 h 2580"/>
                  <a:gd name="T24" fmla="*/ 1354 w 2580"/>
                  <a:gd name="T25" fmla="*/ 822 h 2580"/>
                  <a:gd name="T26" fmla="*/ 1464 w 2580"/>
                  <a:gd name="T27" fmla="*/ 4 h 2580"/>
                  <a:gd name="T28" fmla="*/ 1545 w 2580"/>
                  <a:gd name="T29" fmla="*/ 77 h 2580"/>
                  <a:gd name="T30" fmla="*/ 1702 w 2580"/>
                  <a:gd name="T31" fmla="*/ 310 h 2580"/>
                  <a:gd name="T32" fmla="*/ 1973 w 2580"/>
                  <a:gd name="T33" fmla="*/ 260 h 2580"/>
                  <a:gd name="T34" fmla="*/ 2067 w 2580"/>
                  <a:gd name="T35" fmla="*/ 256 h 2580"/>
                  <a:gd name="T36" fmla="*/ 2323 w 2580"/>
                  <a:gd name="T37" fmla="*/ 503 h 2580"/>
                  <a:gd name="T38" fmla="*/ 2329 w 2580"/>
                  <a:gd name="T39" fmla="*/ 611 h 2580"/>
                  <a:gd name="T40" fmla="*/ 2286 w 2580"/>
                  <a:gd name="T41" fmla="*/ 924 h 2580"/>
                  <a:gd name="T42" fmla="*/ 2530 w 2580"/>
                  <a:gd name="T43" fmla="*/ 1048 h 2580"/>
                  <a:gd name="T44" fmla="*/ 2580 w 2580"/>
                  <a:gd name="T45" fmla="*/ 1144 h 2580"/>
                  <a:gd name="T46" fmla="*/ 2551 w 2580"/>
                  <a:gd name="T47" fmla="*/ 1502 h 2580"/>
                  <a:gd name="T48" fmla="*/ 2309 w 2580"/>
                  <a:gd name="T49" fmla="*/ 1560 h 2580"/>
                  <a:gd name="T50" fmla="*/ 2315 w 2580"/>
                  <a:gd name="T51" fmla="*/ 1943 h 2580"/>
                  <a:gd name="T52" fmla="*/ 2339 w 2580"/>
                  <a:gd name="T53" fmla="*/ 2035 h 2580"/>
                  <a:gd name="T54" fmla="*/ 2108 w 2580"/>
                  <a:gd name="T55" fmla="*/ 2297 h 2580"/>
                  <a:gd name="T56" fmla="*/ 2003 w 2580"/>
                  <a:gd name="T57" fmla="*/ 2330 h 2580"/>
                  <a:gd name="T58" fmla="*/ 1731 w 2580"/>
                  <a:gd name="T59" fmla="*/ 2237 h 2580"/>
                  <a:gd name="T60" fmla="*/ 1535 w 2580"/>
                  <a:gd name="T61" fmla="*/ 2504 h 2580"/>
                  <a:gd name="T62" fmla="*/ 1453 w 2580"/>
                  <a:gd name="T63" fmla="*/ 2576 h 2580"/>
                  <a:gd name="T64" fmla="*/ 1090 w 2580"/>
                  <a:gd name="T65" fmla="*/ 2566 h 2580"/>
                  <a:gd name="T66" fmla="*/ 1028 w 2580"/>
                  <a:gd name="T67" fmla="*/ 2476 h 2580"/>
                  <a:gd name="T68" fmla="*/ 772 w 2580"/>
                  <a:gd name="T69" fmla="*/ 2192 h 2580"/>
                  <a:gd name="T70" fmla="*/ 561 w 2580"/>
                  <a:gd name="T71" fmla="*/ 2331 h 2580"/>
                  <a:gd name="T72" fmla="*/ 472 w 2580"/>
                  <a:gd name="T73" fmla="*/ 2297 h 2580"/>
                  <a:gd name="T74" fmla="*/ 242 w 2580"/>
                  <a:gd name="T75" fmla="*/ 2023 h 2580"/>
                  <a:gd name="T76" fmla="*/ 380 w 2580"/>
                  <a:gd name="T77" fmla="*/ 1798 h 2580"/>
                  <a:gd name="T78" fmla="*/ 104 w 2580"/>
                  <a:gd name="T79" fmla="*/ 1552 h 2580"/>
                  <a:gd name="T80" fmla="*/ 13 w 2580"/>
                  <a:gd name="T81" fmla="*/ 1490 h 2580"/>
                  <a:gd name="T82" fmla="*/ 4 w 2580"/>
                  <a:gd name="T83" fmla="*/ 1127 h 2580"/>
                  <a:gd name="T84" fmla="*/ 77 w 2580"/>
                  <a:gd name="T85" fmla="*/ 1045 h 2580"/>
                  <a:gd name="T86" fmla="*/ 334 w 2580"/>
                  <a:gd name="T87" fmla="*/ 853 h 2580"/>
                  <a:gd name="T88" fmla="*/ 244 w 2580"/>
                  <a:gd name="T89" fmla="*/ 593 h 2580"/>
                  <a:gd name="T90" fmla="*/ 259 w 2580"/>
                  <a:gd name="T91" fmla="*/ 500 h 2580"/>
                  <a:gd name="T92" fmla="*/ 521 w 2580"/>
                  <a:gd name="T93" fmla="*/ 253 h 2580"/>
                  <a:gd name="T94" fmla="*/ 629 w 2580"/>
                  <a:gd name="T95" fmla="*/ 274 h 2580"/>
                  <a:gd name="T96" fmla="*/ 952 w 2580"/>
                  <a:gd name="T97" fmla="*/ 285 h 2580"/>
                  <a:gd name="T98" fmla="*/ 1060 w 2580"/>
                  <a:gd name="T99" fmla="*/ 51 h 2580"/>
                  <a:gd name="T100" fmla="*/ 1156 w 2580"/>
                  <a:gd name="T101" fmla="*/ 0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80" h="2580">
                    <a:moveTo>
                      <a:pt x="1296" y="818"/>
                    </a:moveTo>
                    <a:lnTo>
                      <a:pt x="1238" y="822"/>
                    </a:lnTo>
                    <a:lnTo>
                      <a:pt x="1182" y="833"/>
                    </a:lnTo>
                    <a:lnTo>
                      <a:pt x="1130" y="850"/>
                    </a:lnTo>
                    <a:lnTo>
                      <a:pt x="1080" y="872"/>
                    </a:lnTo>
                    <a:lnTo>
                      <a:pt x="1033" y="901"/>
                    </a:lnTo>
                    <a:lnTo>
                      <a:pt x="990" y="936"/>
                    </a:lnTo>
                    <a:lnTo>
                      <a:pt x="952" y="974"/>
                    </a:lnTo>
                    <a:lnTo>
                      <a:pt x="917" y="1016"/>
                    </a:lnTo>
                    <a:lnTo>
                      <a:pt x="889" y="1064"/>
                    </a:lnTo>
                    <a:lnTo>
                      <a:pt x="866" y="1114"/>
                    </a:lnTo>
                    <a:lnTo>
                      <a:pt x="849" y="1167"/>
                    </a:lnTo>
                    <a:lnTo>
                      <a:pt x="838" y="1222"/>
                    </a:lnTo>
                    <a:lnTo>
                      <a:pt x="835" y="1280"/>
                    </a:lnTo>
                    <a:lnTo>
                      <a:pt x="838" y="1337"/>
                    </a:lnTo>
                    <a:lnTo>
                      <a:pt x="849" y="1392"/>
                    </a:lnTo>
                    <a:lnTo>
                      <a:pt x="866" y="1447"/>
                    </a:lnTo>
                    <a:lnTo>
                      <a:pt x="889" y="1497"/>
                    </a:lnTo>
                    <a:lnTo>
                      <a:pt x="917" y="1543"/>
                    </a:lnTo>
                    <a:lnTo>
                      <a:pt x="952" y="1585"/>
                    </a:lnTo>
                    <a:lnTo>
                      <a:pt x="990" y="1625"/>
                    </a:lnTo>
                    <a:lnTo>
                      <a:pt x="1033" y="1658"/>
                    </a:lnTo>
                    <a:lnTo>
                      <a:pt x="1080" y="1687"/>
                    </a:lnTo>
                    <a:lnTo>
                      <a:pt x="1130" y="1709"/>
                    </a:lnTo>
                    <a:lnTo>
                      <a:pt x="1182" y="1726"/>
                    </a:lnTo>
                    <a:lnTo>
                      <a:pt x="1238" y="1737"/>
                    </a:lnTo>
                    <a:lnTo>
                      <a:pt x="1296" y="1741"/>
                    </a:lnTo>
                    <a:lnTo>
                      <a:pt x="1354" y="1737"/>
                    </a:lnTo>
                    <a:lnTo>
                      <a:pt x="1409" y="1726"/>
                    </a:lnTo>
                    <a:lnTo>
                      <a:pt x="1462" y="1709"/>
                    </a:lnTo>
                    <a:lnTo>
                      <a:pt x="1512" y="1687"/>
                    </a:lnTo>
                    <a:lnTo>
                      <a:pt x="1559" y="1658"/>
                    </a:lnTo>
                    <a:lnTo>
                      <a:pt x="1602" y="1625"/>
                    </a:lnTo>
                    <a:lnTo>
                      <a:pt x="1640" y="1585"/>
                    </a:lnTo>
                    <a:lnTo>
                      <a:pt x="1675" y="1543"/>
                    </a:lnTo>
                    <a:lnTo>
                      <a:pt x="1702" y="1497"/>
                    </a:lnTo>
                    <a:lnTo>
                      <a:pt x="1726" y="1447"/>
                    </a:lnTo>
                    <a:lnTo>
                      <a:pt x="1743" y="1392"/>
                    </a:lnTo>
                    <a:lnTo>
                      <a:pt x="1754" y="1337"/>
                    </a:lnTo>
                    <a:lnTo>
                      <a:pt x="1757" y="1280"/>
                    </a:lnTo>
                    <a:lnTo>
                      <a:pt x="1754" y="1222"/>
                    </a:lnTo>
                    <a:lnTo>
                      <a:pt x="1743" y="1167"/>
                    </a:lnTo>
                    <a:lnTo>
                      <a:pt x="1726" y="1114"/>
                    </a:lnTo>
                    <a:lnTo>
                      <a:pt x="1702" y="1064"/>
                    </a:lnTo>
                    <a:lnTo>
                      <a:pt x="1675" y="1016"/>
                    </a:lnTo>
                    <a:lnTo>
                      <a:pt x="1640" y="974"/>
                    </a:lnTo>
                    <a:lnTo>
                      <a:pt x="1602" y="936"/>
                    </a:lnTo>
                    <a:lnTo>
                      <a:pt x="1559" y="901"/>
                    </a:lnTo>
                    <a:lnTo>
                      <a:pt x="1512" y="872"/>
                    </a:lnTo>
                    <a:lnTo>
                      <a:pt x="1462" y="850"/>
                    </a:lnTo>
                    <a:lnTo>
                      <a:pt x="1409" y="833"/>
                    </a:lnTo>
                    <a:lnTo>
                      <a:pt x="1354" y="822"/>
                    </a:lnTo>
                    <a:lnTo>
                      <a:pt x="1296" y="818"/>
                    </a:lnTo>
                    <a:close/>
                    <a:moveTo>
                      <a:pt x="1156" y="0"/>
                    </a:moveTo>
                    <a:lnTo>
                      <a:pt x="1435" y="0"/>
                    </a:lnTo>
                    <a:lnTo>
                      <a:pt x="1464" y="4"/>
                    </a:lnTo>
                    <a:lnTo>
                      <a:pt x="1490" y="13"/>
                    </a:lnTo>
                    <a:lnTo>
                      <a:pt x="1514" y="30"/>
                    </a:lnTo>
                    <a:lnTo>
                      <a:pt x="1532" y="51"/>
                    </a:lnTo>
                    <a:lnTo>
                      <a:pt x="1545" y="77"/>
                    </a:lnTo>
                    <a:lnTo>
                      <a:pt x="1552" y="104"/>
                    </a:lnTo>
                    <a:lnTo>
                      <a:pt x="1570" y="265"/>
                    </a:lnTo>
                    <a:lnTo>
                      <a:pt x="1638" y="285"/>
                    </a:lnTo>
                    <a:lnTo>
                      <a:pt x="1702" y="310"/>
                    </a:lnTo>
                    <a:lnTo>
                      <a:pt x="1766" y="339"/>
                    </a:lnTo>
                    <a:lnTo>
                      <a:pt x="1828" y="372"/>
                    </a:lnTo>
                    <a:lnTo>
                      <a:pt x="1952" y="274"/>
                    </a:lnTo>
                    <a:lnTo>
                      <a:pt x="1973" y="260"/>
                    </a:lnTo>
                    <a:lnTo>
                      <a:pt x="1995" y="252"/>
                    </a:lnTo>
                    <a:lnTo>
                      <a:pt x="2019" y="248"/>
                    </a:lnTo>
                    <a:lnTo>
                      <a:pt x="2043" y="249"/>
                    </a:lnTo>
                    <a:lnTo>
                      <a:pt x="2067" y="256"/>
                    </a:lnTo>
                    <a:lnTo>
                      <a:pt x="2089" y="267"/>
                    </a:lnTo>
                    <a:lnTo>
                      <a:pt x="2108" y="282"/>
                    </a:lnTo>
                    <a:lnTo>
                      <a:pt x="2304" y="479"/>
                    </a:lnTo>
                    <a:lnTo>
                      <a:pt x="2323" y="503"/>
                    </a:lnTo>
                    <a:lnTo>
                      <a:pt x="2335" y="529"/>
                    </a:lnTo>
                    <a:lnTo>
                      <a:pt x="2339" y="557"/>
                    </a:lnTo>
                    <a:lnTo>
                      <a:pt x="2337" y="585"/>
                    </a:lnTo>
                    <a:lnTo>
                      <a:pt x="2329" y="611"/>
                    </a:lnTo>
                    <a:lnTo>
                      <a:pt x="2313" y="636"/>
                    </a:lnTo>
                    <a:lnTo>
                      <a:pt x="2213" y="764"/>
                    </a:lnTo>
                    <a:lnTo>
                      <a:pt x="2253" y="842"/>
                    </a:lnTo>
                    <a:lnTo>
                      <a:pt x="2286" y="924"/>
                    </a:lnTo>
                    <a:lnTo>
                      <a:pt x="2312" y="1008"/>
                    </a:lnTo>
                    <a:lnTo>
                      <a:pt x="2476" y="1027"/>
                    </a:lnTo>
                    <a:lnTo>
                      <a:pt x="2505" y="1033"/>
                    </a:lnTo>
                    <a:lnTo>
                      <a:pt x="2530" y="1048"/>
                    </a:lnTo>
                    <a:lnTo>
                      <a:pt x="2551" y="1066"/>
                    </a:lnTo>
                    <a:lnTo>
                      <a:pt x="2567" y="1089"/>
                    </a:lnTo>
                    <a:lnTo>
                      <a:pt x="2577" y="1115"/>
                    </a:lnTo>
                    <a:lnTo>
                      <a:pt x="2580" y="1144"/>
                    </a:lnTo>
                    <a:lnTo>
                      <a:pt x="2580" y="1423"/>
                    </a:lnTo>
                    <a:lnTo>
                      <a:pt x="2577" y="1452"/>
                    </a:lnTo>
                    <a:lnTo>
                      <a:pt x="2567" y="1478"/>
                    </a:lnTo>
                    <a:lnTo>
                      <a:pt x="2551" y="1502"/>
                    </a:lnTo>
                    <a:lnTo>
                      <a:pt x="2530" y="1520"/>
                    </a:lnTo>
                    <a:lnTo>
                      <a:pt x="2505" y="1534"/>
                    </a:lnTo>
                    <a:lnTo>
                      <a:pt x="2476" y="1540"/>
                    </a:lnTo>
                    <a:lnTo>
                      <a:pt x="2309" y="1560"/>
                    </a:lnTo>
                    <a:lnTo>
                      <a:pt x="2282" y="1645"/>
                    </a:lnTo>
                    <a:lnTo>
                      <a:pt x="2247" y="1726"/>
                    </a:lnTo>
                    <a:lnTo>
                      <a:pt x="2207" y="1806"/>
                    </a:lnTo>
                    <a:lnTo>
                      <a:pt x="2315" y="1943"/>
                    </a:lnTo>
                    <a:lnTo>
                      <a:pt x="2328" y="1964"/>
                    </a:lnTo>
                    <a:lnTo>
                      <a:pt x="2336" y="1988"/>
                    </a:lnTo>
                    <a:lnTo>
                      <a:pt x="2340" y="2011"/>
                    </a:lnTo>
                    <a:lnTo>
                      <a:pt x="2339" y="2035"/>
                    </a:lnTo>
                    <a:lnTo>
                      <a:pt x="2332" y="2059"/>
                    </a:lnTo>
                    <a:lnTo>
                      <a:pt x="2321" y="2080"/>
                    </a:lnTo>
                    <a:lnTo>
                      <a:pt x="2306" y="2100"/>
                    </a:lnTo>
                    <a:lnTo>
                      <a:pt x="2108" y="2297"/>
                    </a:lnTo>
                    <a:lnTo>
                      <a:pt x="2085" y="2315"/>
                    </a:lnTo>
                    <a:lnTo>
                      <a:pt x="2059" y="2327"/>
                    </a:lnTo>
                    <a:lnTo>
                      <a:pt x="2031" y="2331"/>
                    </a:lnTo>
                    <a:lnTo>
                      <a:pt x="2003" y="2330"/>
                    </a:lnTo>
                    <a:lnTo>
                      <a:pt x="1977" y="2322"/>
                    </a:lnTo>
                    <a:lnTo>
                      <a:pt x="1952" y="2306"/>
                    </a:lnTo>
                    <a:lnTo>
                      <a:pt x="1812" y="2196"/>
                    </a:lnTo>
                    <a:lnTo>
                      <a:pt x="1731" y="2237"/>
                    </a:lnTo>
                    <a:lnTo>
                      <a:pt x="1648" y="2271"/>
                    </a:lnTo>
                    <a:lnTo>
                      <a:pt x="1561" y="2298"/>
                    </a:lnTo>
                    <a:lnTo>
                      <a:pt x="1541" y="2476"/>
                    </a:lnTo>
                    <a:lnTo>
                      <a:pt x="1535" y="2504"/>
                    </a:lnTo>
                    <a:lnTo>
                      <a:pt x="1522" y="2529"/>
                    </a:lnTo>
                    <a:lnTo>
                      <a:pt x="1502" y="2550"/>
                    </a:lnTo>
                    <a:lnTo>
                      <a:pt x="1479" y="2566"/>
                    </a:lnTo>
                    <a:lnTo>
                      <a:pt x="1453" y="2576"/>
                    </a:lnTo>
                    <a:lnTo>
                      <a:pt x="1424" y="2580"/>
                    </a:lnTo>
                    <a:lnTo>
                      <a:pt x="1145" y="2580"/>
                    </a:lnTo>
                    <a:lnTo>
                      <a:pt x="1116" y="2576"/>
                    </a:lnTo>
                    <a:lnTo>
                      <a:pt x="1090" y="2566"/>
                    </a:lnTo>
                    <a:lnTo>
                      <a:pt x="1066" y="2550"/>
                    </a:lnTo>
                    <a:lnTo>
                      <a:pt x="1048" y="2529"/>
                    </a:lnTo>
                    <a:lnTo>
                      <a:pt x="1035" y="2504"/>
                    </a:lnTo>
                    <a:lnTo>
                      <a:pt x="1028" y="2476"/>
                    </a:lnTo>
                    <a:lnTo>
                      <a:pt x="1007" y="2291"/>
                    </a:lnTo>
                    <a:lnTo>
                      <a:pt x="926" y="2265"/>
                    </a:lnTo>
                    <a:lnTo>
                      <a:pt x="847" y="2232"/>
                    </a:lnTo>
                    <a:lnTo>
                      <a:pt x="772" y="2192"/>
                    </a:lnTo>
                    <a:lnTo>
                      <a:pt x="629" y="2306"/>
                    </a:lnTo>
                    <a:lnTo>
                      <a:pt x="608" y="2319"/>
                    </a:lnTo>
                    <a:lnTo>
                      <a:pt x="585" y="2327"/>
                    </a:lnTo>
                    <a:lnTo>
                      <a:pt x="561" y="2331"/>
                    </a:lnTo>
                    <a:lnTo>
                      <a:pt x="537" y="2330"/>
                    </a:lnTo>
                    <a:lnTo>
                      <a:pt x="513" y="2323"/>
                    </a:lnTo>
                    <a:lnTo>
                      <a:pt x="492" y="2312"/>
                    </a:lnTo>
                    <a:lnTo>
                      <a:pt x="472" y="2297"/>
                    </a:lnTo>
                    <a:lnTo>
                      <a:pt x="274" y="2100"/>
                    </a:lnTo>
                    <a:lnTo>
                      <a:pt x="257" y="2076"/>
                    </a:lnTo>
                    <a:lnTo>
                      <a:pt x="245" y="2051"/>
                    </a:lnTo>
                    <a:lnTo>
                      <a:pt x="242" y="2023"/>
                    </a:lnTo>
                    <a:lnTo>
                      <a:pt x="243" y="1994"/>
                    </a:lnTo>
                    <a:lnTo>
                      <a:pt x="251" y="1968"/>
                    </a:lnTo>
                    <a:lnTo>
                      <a:pt x="267" y="1943"/>
                    </a:lnTo>
                    <a:lnTo>
                      <a:pt x="380" y="1798"/>
                    </a:lnTo>
                    <a:lnTo>
                      <a:pt x="343" y="1726"/>
                    </a:lnTo>
                    <a:lnTo>
                      <a:pt x="311" y="1651"/>
                    </a:lnTo>
                    <a:lnTo>
                      <a:pt x="286" y="1573"/>
                    </a:lnTo>
                    <a:lnTo>
                      <a:pt x="104" y="1552"/>
                    </a:lnTo>
                    <a:lnTo>
                      <a:pt x="77" y="1546"/>
                    </a:lnTo>
                    <a:lnTo>
                      <a:pt x="51" y="1532"/>
                    </a:lnTo>
                    <a:lnTo>
                      <a:pt x="30" y="1514"/>
                    </a:lnTo>
                    <a:lnTo>
                      <a:pt x="13" y="1490"/>
                    </a:lnTo>
                    <a:lnTo>
                      <a:pt x="4" y="1464"/>
                    </a:lnTo>
                    <a:lnTo>
                      <a:pt x="0" y="1435"/>
                    </a:lnTo>
                    <a:lnTo>
                      <a:pt x="0" y="1156"/>
                    </a:lnTo>
                    <a:lnTo>
                      <a:pt x="4" y="1127"/>
                    </a:lnTo>
                    <a:lnTo>
                      <a:pt x="13" y="1101"/>
                    </a:lnTo>
                    <a:lnTo>
                      <a:pt x="30" y="1077"/>
                    </a:lnTo>
                    <a:lnTo>
                      <a:pt x="51" y="1059"/>
                    </a:lnTo>
                    <a:lnTo>
                      <a:pt x="77" y="1045"/>
                    </a:lnTo>
                    <a:lnTo>
                      <a:pt x="104" y="1039"/>
                    </a:lnTo>
                    <a:lnTo>
                      <a:pt x="276" y="1019"/>
                    </a:lnTo>
                    <a:lnTo>
                      <a:pt x="302" y="934"/>
                    </a:lnTo>
                    <a:lnTo>
                      <a:pt x="334" y="853"/>
                    </a:lnTo>
                    <a:lnTo>
                      <a:pt x="373" y="773"/>
                    </a:lnTo>
                    <a:lnTo>
                      <a:pt x="267" y="637"/>
                    </a:lnTo>
                    <a:lnTo>
                      <a:pt x="252" y="616"/>
                    </a:lnTo>
                    <a:lnTo>
                      <a:pt x="244" y="593"/>
                    </a:lnTo>
                    <a:lnTo>
                      <a:pt x="240" y="569"/>
                    </a:lnTo>
                    <a:lnTo>
                      <a:pt x="242" y="545"/>
                    </a:lnTo>
                    <a:lnTo>
                      <a:pt x="248" y="521"/>
                    </a:lnTo>
                    <a:lnTo>
                      <a:pt x="259" y="500"/>
                    </a:lnTo>
                    <a:lnTo>
                      <a:pt x="274" y="480"/>
                    </a:lnTo>
                    <a:lnTo>
                      <a:pt x="472" y="282"/>
                    </a:lnTo>
                    <a:lnTo>
                      <a:pt x="495" y="265"/>
                    </a:lnTo>
                    <a:lnTo>
                      <a:pt x="521" y="253"/>
                    </a:lnTo>
                    <a:lnTo>
                      <a:pt x="549" y="249"/>
                    </a:lnTo>
                    <a:lnTo>
                      <a:pt x="577" y="251"/>
                    </a:lnTo>
                    <a:lnTo>
                      <a:pt x="604" y="259"/>
                    </a:lnTo>
                    <a:lnTo>
                      <a:pt x="629" y="274"/>
                    </a:lnTo>
                    <a:lnTo>
                      <a:pt x="758" y="376"/>
                    </a:lnTo>
                    <a:lnTo>
                      <a:pt x="821" y="342"/>
                    </a:lnTo>
                    <a:lnTo>
                      <a:pt x="886" y="311"/>
                    </a:lnTo>
                    <a:lnTo>
                      <a:pt x="952" y="285"/>
                    </a:lnTo>
                    <a:lnTo>
                      <a:pt x="1020" y="265"/>
                    </a:lnTo>
                    <a:lnTo>
                      <a:pt x="1039" y="104"/>
                    </a:lnTo>
                    <a:lnTo>
                      <a:pt x="1047" y="77"/>
                    </a:lnTo>
                    <a:lnTo>
                      <a:pt x="1060" y="51"/>
                    </a:lnTo>
                    <a:lnTo>
                      <a:pt x="1078" y="30"/>
                    </a:lnTo>
                    <a:lnTo>
                      <a:pt x="1101" y="13"/>
                    </a:lnTo>
                    <a:lnTo>
                      <a:pt x="1127" y="4"/>
                    </a:lnTo>
                    <a:lnTo>
                      <a:pt x="11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A8A01109-050F-4203-80A4-EC4C2AC4345C}"/>
                  </a:ext>
                </a:extLst>
              </p:cNvPr>
              <p:cNvSpPr>
                <a:spLocks noEditPoints="1"/>
              </p:cNvSpPr>
              <p:nvPr/>
            </p:nvSpPr>
            <p:spPr bwMode="auto">
              <a:xfrm>
                <a:off x="4569861" y="2525588"/>
                <a:ext cx="218735" cy="219045"/>
              </a:xfrm>
              <a:custGeom>
                <a:avLst/>
                <a:gdLst>
                  <a:gd name="T0" fmla="*/ 934 w 2121"/>
                  <a:gd name="T1" fmla="*/ 699 h 2124"/>
                  <a:gd name="T2" fmla="*/ 776 w 2121"/>
                  <a:gd name="T3" fmla="*/ 810 h 2124"/>
                  <a:gd name="T4" fmla="*/ 693 w 2121"/>
                  <a:gd name="T5" fmla="*/ 984 h 2124"/>
                  <a:gd name="T6" fmla="*/ 710 w 2121"/>
                  <a:gd name="T7" fmla="*/ 1184 h 2124"/>
                  <a:gd name="T8" fmla="*/ 821 w 2121"/>
                  <a:gd name="T9" fmla="*/ 1341 h 2124"/>
                  <a:gd name="T10" fmla="*/ 995 w 2121"/>
                  <a:gd name="T11" fmla="*/ 1425 h 2124"/>
                  <a:gd name="T12" fmla="*/ 1194 w 2121"/>
                  <a:gd name="T13" fmla="*/ 1407 h 2124"/>
                  <a:gd name="T14" fmla="*/ 1353 w 2121"/>
                  <a:gd name="T15" fmla="*/ 1297 h 2124"/>
                  <a:gd name="T16" fmla="*/ 1436 w 2121"/>
                  <a:gd name="T17" fmla="*/ 1122 h 2124"/>
                  <a:gd name="T18" fmla="*/ 1419 w 2121"/>
                  <a:gd name="T19" fmla="*/ 923 h 2124"/>
                  <a:gd name="T20" fmla="*/ 1308 w 2121"/>
                  <a:gd name="T21" fmla="*/ 765 h 2124"/>
                  <a:gd name="T22" fmla="*/ 1134 w 2121"/>
                  <a:gd name="T23" fmla="*/ 683 h 2124"/>
                  <a:gd name="T24" fmla="*/ 1128 w 2121"/>
                  <a:gd name="T25" fmla="*/ 10 h 2124"/>
                  <a:gd name="T26" fmla="*/ 1197 w 2121"/>
                  <a:gd name="T27" fmla="*/ 94 h 2124"/>
                  <a:gd name="T28" fmla="*/ 1436 w 2121"/>
                  <a:gd name="T29" fmla="*/ 276 h 2124"/>
                  <a:gd name="T30" fmla="*/ 1594 w 2121"/>
                  <a:gd name="T31" fmla="*/ 168 h 2124"/>
                  <a:gd name="T32" fmla="*/ 1820 w 2121"/>
                  <a:gd name="T33" fmla="*/ 320 h 2124"/>
                  <a:gd name="T34" fmla="*/ 1861 w 2121"/>
                  <a:gd name="T35" fmla="*/ 404 h 2124"/>
                  <a:gd name="T36" fmla="*/ 1776 w 2121"/>
                  <a:gd name="T37" fmla="*/ 571 h 2124"/>
                  <a:gd name="T38" fmla="*/ 1991 w 2121"/>
                  <a:gd name="T39" fmla="*/ 766 h 2124"/>
                  <a:gd name="T40" fmla="*/ 2085 w 2121"/>
                  <a:gd name="T41" fmla="*/ 820 h 2124"/>
                  <a:gd name="T42" fmla="*/ 2119 w 2121"/>
                  <a:gd name="T43" fmla="*/ 1095 h 2124"/>
                  <a:gd name="T44" fmla="*/ 2055 w 2121"/>
                  <a:gd name="T45" fmla="*/ 1180 h 2124"/>
                  <a:gd name="T46" fmla="*/ 1871 w 2121"/>
                  <a:gd name="T47" fmla="*/ 1355 h 2124"/>
                  <a:gd name="T48" fmla="*/ 1956 w 2121"/>
                  <a:gd name="T49" fmla="*/ 1562 h 2124"/>
                  <a:gd name="T50" fmla="*/ 1932 w 2121"/>
                  <a:gd name="T51" fmla="*/ 1668 h 2124"/>
                  <a:gd name="T52" fmla="*/ 1747 w 2121"/>
                  <a:gd name="T53" fmla="*/ 1852 h 2124"/>
                  <a:gd name="T54" fmla="*/ 1655 w 2121"/>
                  <a:gd name="T55" fmla="*/ 1836 h 2124"/>
                  <a:gd name="T56" fmla="*/ 1351 w 2121"/>
                  <a:gd name="T57" fmla="*/ 1867 h 2124"/>
                  <a:gd name="T58" fmla="*/ 1314 w 2121"/>
                  <a:gd name="T59" fmla="*/ 2071 h 2124"/>
                  <a:gd name="T60" fmla="*/ 1048 w 2121"/>
                  <a:gd name="T61" fmla="*/ 2124 h 2124"/>
                  <a:gd name="T62" fmla="*/ 947 w 2121"/>
                  <a:gd name="T63" fmla="*/ 2082 h 2124"/>
                  <a:gd name="T64" fmla="*/ 830 w 2121"/>
                  <a:gd name="T65" fmla="*/ 1883 h 2124"/>
                  <a:gd name="T66" fmla="*/ 581 w 2121"/>
                  <a:gd name="T67" fmla="*/ 1942 h 2124"/>
                  <a:gd name="T68" fmla="*/ 472 w 2121"/>
                  <a:gd name="T69" fmla="*/ 1945 h 2124"/>
                  <a:gd name="T70" fmla="*/ 272 w 2121"/>
                  <a:gd name="T71" fmla="*/ 1767 h 2124"/>
                  <a:gd name="T72" fmla="*/ 268 w 2121"/>
                  <a:gd name="T73" fmla="*/ 1673 h 2124"/>
                  <a:gd name="T74" fmla="*/ 286 w 2121"/>
                  <a:gd name="T75" fmla="*/ 1425 h 2124"/>
                  <a:gd name="T76" fmla="*/ 74 w 2121"/>
                  <a:gd name="T77" fmla="*/ 1343 h 2124"/>
                  <a:gd name="T78" fmla="*/ 16 w 2121"/>
                  <a:gd name="T79" fmla="*/ 1252 h 2124"/>
                  <a:gd name="T80" fmla="*/ 22 w 2121"/>
                  <a:gd name="T81" fmla="*/ 980 h 2124"/>
                  <a:gd name="T82" fmla="*/ 214 w 2121"/>
                  <a:gd name="T83" fmla="*/ 911 h 2124"/>
                  <a:gd name="T84" fmla="*/ 191 w 2121"/>
                  <a:gd name="T85" fmla="*/ 613 h 2124"/>
                  <a:gd name="T86" fmla="*/ 162 w 2121"/>
                  <a:gd name="T87" fmla="*/ 509 h 2124"/>
                  <a:gd name="T88" fmla="*/ 330 w 2121"/>
                  <a:gd name="T89" fmla="*/ 292 h 2124"/>
                  <a:gd name="T90" fmla="*/ 420 w 2121"/>
                  <a:gd name="T91" fmla="*/ 270 h 2124"/>
                  <a:gd name="T92" fmla="*/ 628 w 2121"/>
                  <a:gd name="T93" fmla="*/ 309 h 2124"/>
                  <a:gd name="T94" fmla="*/ 777 w 2121"/>
                  <a:gd name="T95" fmla="*/ 101 h 2124"/>
                  <a:gd name="T96" fmla="*/ 852 w 2121"/>
                  <a:gd name="T97" fmla="*/ 23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21" h="2124">
                    <a:moveTo>
                      <a:pt x="1083" y="676"/>
                    </a:moveTo>
                    <a:lnTo>
                      <a:pt x="1032" y="678"/>
                    </a:lnTo>
                    <a:lnTo>
                      <a:pt x="982" y="686"/>
                    </a:lnTo>
                    <a:lnTo>
                      <a:pt x="934" y="699"/>
                    </a:lnTo>
                    <a:lnTo>
                      <a:pt x="888" y="720"/>
                    </a:lnTo>
                    <a:lnTo>
                      <a:pt x="847" y="745"/>
                    </a:lnTo>
                    <a:lnTo>
                      <a:pt x="809" y="775"/>
                    </a:lnTo>
                    <a:lnTo>
                      <a:pt x="776" y="810"/>
                    </a:lnTo>
                    <a:lnTo>
                      <a:pt x="747" y="849"/>
                    </a:lnTo>
                    <a:lnTo>
                      <a:pt x="723" y="891"/>
                    </a:lnTo>
                    <a:lnTo>
                      <a:pt x="706" y="936"/>
                    </a:lnTo>
                    <a:lnTo>
                      <a:pt x="693" y="984"/>
                    </a:lnTo>
                    <a:lnTo>
                      <a:pt x="687" y="1034"/>
                    </a:lnTo>
                    <a:lnTo>
                      <a:pt x="689" y="1085"/>
                    </a:lnTo>
                    <a:lnTo>
                      <a:pt x="695" y="1136"/>
                    </a:lnTo>
                    <a:lnTo>
                      <a:pt x="710" y="1184"/>
                    </a:lnTo>
                    <a:lnTo>
                      <a:pt x="730" y="1229"/>
                    </a:lnTo>
                    <a:lnTo>
                      <a:pt x="756" y="1270"/>
                    </a:lnTo>
                    <a:lnTo>
                      <a:pt x="786" y="1309"/>
                    </a:lnTo>
                    <a:lnTo>
                      <a:pt x="821" y="1341"/>
                    </a:lnTo>
                    <a:lnTo>
                      <a:pt x="859" y="1371"/>
                    </a:lnTo>
                    <a:lnTo>
                      <a:pt x="901" y="1394"/>
                    </a:lnTo>
                    <a:lnTo>
                      <a:pt x="947" y="1413"/>
                    </a:lnTo>
                    <a:lnTo>
                      <a:pt x="995" y="1425"/>
                    </a:lnTo>
                    <a:lnTo>
                      <a:pt x="1045" y="1430"/>
                    </a:lnTo>
                    <a:lnTo>
                      <a:pt x="1097" y="1430"/>
                    </a:lnTo>
                    <a:lnTo>
                      <a:pt x="1147" y="1422"/>
                    </a:lnTo>
                    <a:lnTo>
                      <a:pt x="1194" y="1407"/>
                    </a:lnTo>
                    <a:lnTo>
                      <a:pt x="1239" y="1388"/>
                    </a:lnTo>
                    <a:lnTo>
                      <a:pt x="1281" y="1363"/>
                    </a:lnTo>
                    <a:lnTo>
                      <a:pt x="1320" y="1332"/>
                    </a:lnTo>
                    <a:lnTo>
                      <a:pt x="1353" y="1297"/>
                    </a:lnTo>
                    <a:lnTo>
                      <a:pt x="1382" y="1258"/>
                    </a:lnTo>
                    <a:lnTo>
                      <a:pt x="1405" y="1216"/>
                    </a:lnTo>
                    <a:lnTo>
                      <a:pt x="1423" y="1171"/>
                    </a:lnTo>
                    <a:lnTo>
                      <a:pt x="1436" y="1122"/>
                    </a:lnTo>
                    <a:lnTo>
                      <a:pt x="1441" y="1074"/>
                    </a:lnTo>
                    <a:lnTo>
                      <a:pt x="1440" y="1022"/>
                    </a:lnTo>
                    <a:lnTo>
                      <a:pt x="1432" y="971"/>
                    </a:lnTo>
                    <a:lnTo>
                      <a:pt x="1419" y="923"/>
                    </a:lnTo>
                    <a:lnTo>
                      <a:pt x="1399" y="878"/>
                    </a:lnTo>
                    <a:lnTo>
                      <a:pt x="1372" y="836"/>
                    </a:lnTo>
                    <a:lnTo>
                      <a:pt x="1342" y="799"/>
                    </a:lnTo>
                    <a:lnTo>
                      <a:pt x="1308" y="765"/>
                    </a:lnTo>
                    <a:lnTo>
                      <a:pt x="1268" y="737"/>
                    </a:lnTo>
                    <a:lnTo>
                      <a:pt x="1226" y="713"/>
                    </a:lnTo>
                    <a:lnTo>
                      <a:pt x="1181" y="695"/>
                    </a:lnTo>
                    <a:lnTo>
                      <a:pt x="1134" y="683"/>
                    </a:lnTo>
                    <a:lnTo>
                      <a:pt x="1083" y="676"/>
                    </a:lnTo>
                    <a:close/>
                    <a:moveTo>
                      <a:pt x="1072" y="0"/>
                    </a:moveTo>
                    <a:lnTo>
                      <a:pt x="1101" y="2"/>
                    </a:lnTo>
                    <a:lnTo>
                      <a:pt x="1128" y="10"/>
                    </a:lnTo>
                    <a:lnTo>
                      <a:pt x="1152" y="23"/>
                    </a:lnTo>
                    <a:lnTo>
                      <a:pt x="1172" y="43"/>
                    </a:lnTo>
                    <a:lnTo>
                      <a:pt x="1188" y="66"/>
                    </a:lnTo>
                    <a:lnTo>
                      <a:pt x="1197" y="94"/>
                    </a:lnTo>
                    <a:lnTo>
                      <a:pt x="1219" y="206"/>
                    </a:lnTo>
                    <a:lnTo>
                      <a:pt x="1293" y="222"/>
                    </a:lnTo>
                    <a:lnTo>
                      <a:pt x="1366" y="246"/>
                    </a:lnTo>
                    <a:lnTo>
                      <a:pt x="1436" y="276"/>
                    </a:lnTo>
                    <a:lnTo>
                      <a:pt x="1518" y="200"/>
                    </a:lnTo>
                    <a:lnTo>
                      <a:pt x="1540" y="183"/>
                    </a:lnTo>
                    <a:lnTo>
                      <a:pt x="1566" y="172"/>
                    </a:lnTo>
                    <a:lnTo>
                      <a:pt x="1594" y="168"/>
                    </a:lnTo>
                    <a:lnTo>
                      <a:pt x="1622" y="171"/>
                    </a:lnTo>
                    <a:lnTo>
                      <a:pt x="1648" y="180"/>
                    </a:lnTo>
                    <a:lnTo>
                      <a:pt x="1672" y="196"/>
                    </a:lnTo>
                    <a:lnTo>
                      <a:pt x="1820" y="320"/>
                    </a:lnTo>
                    <a:lnTo>
                      <a:pt x="1837" y="338"/>
                    </a:lnTo>
                    <a:lnTo>
                      <a:pt x="1849" y="358"/>
                    </a:lnTo>
                    <a:lnTo>
                      <a:pt x="1857" y="381"/>
                    </a:lnTo>
                    <a:lnTo>
                      <a:pt x="1861" y="404"/>
                    </a:lnTo>
                    <a:lnTo>
                      <a:pt x="1859" y="428"/>
                    </a:lnTo>
                    <a:lnTo>
                      <a:pt x="1853" y="452"/>
                    </a:lnTo>
                    <a:lnTo>
                      <a:pt x="1841" y="474"/>
                    </a:lnTo>
                    <a:lnTo>
                      <a:pt x="1776" y="571"/>
                    </a:lnTo>
                    <a:lnTo>
                      <a:pt x="1815" y="631"/>
                    </a:lnTo>
                    <a:lnTo>
                      <a:pt x="1848" y="696"/>
                    </a:lnTo>
                    <a:lnTo>
                      <a:pt x="1874" y="762"/>
                    </a:lnTo>
                    <a:lnTo>
                      <a:pt x="1991" y="766"/>
                    </a:lnTo>
                    <a:lnTo>
                      <a:pt x="2020" y="771"/>
                    </a:lnTo>
                    <a:lnTo>
                      <a:pt x="2045" y="782"/>
                    </a:lnTo>
                    <a:lnTo>
                      <a:pt x="2068" y="799"/>
                    </a:lnTo>
                    <a:lnTo>
                      <a:pt x="2085" y="820"/>
                    </a:lnTo>
                    <a:lnTo>
                      <a:pt x="2098" y="845"/>
                    </a:lnTo>
                    <a:lnTo>
                      <a:pt x="2104" y="873"/>
                    </a:lnTo>
                    <a:lnTo>
                      <a:pt x="2121" y="1066"/>
                    </a:lnTo>
                    <a:lnTo>
                      <a:pt x="2119" y="1095"/>
                    </a:lnTo>
                    <a:lnTo>
                      <a:pt x="2111" y="1121"/>
                    </a:lnTo>
                    <a:lnTo>
                      <a:pt x="2097" y="1145"/>
                    </a:lnTo>
                    <a:lnTo>
                      <a:pt x="2077" y="1165"/>
                    </a:lnTo>
                    <a:lnTo>
                      <a:pt x="2055" y="1180"/>
                    </a:lnTo>
                    <a:lnTo>
                      <a:pt x="2027" y="1190"/>
                    </a:lnTo>
                    <a:lnTo>
                      <a:pt x="1910" y="1213"/>
                    </a:lnTo>
                    <a:lnTo>
                      <a:pt x="1894" y="1285"/>
                    </a:lnTo>
                    <a:lnTo>
                      <a:pt x="1871" y="1355"/>
                    </a:lnTo>
                    <a:lnTo>
                      <a:pt x="1842" y="1422"/>
                    </a:lnTo>
                    <a:lnTo>
                      <a:pt x="1928" y="1512"/>
                    </a:lnTo>
                    <a:lnTo>
                      <a:pt x="1945" y="1536"/>
                    </a:lnTo>
                    <a:lnTo>
                      <a:pt x="1956" y="1562"/>
                    </a:lnTo>
                    <a:lnTo>
                      <a:pt x="1960" y="1588"/>
                    </a:lnTo>
                    <a:lnTo>
                      <a:pt x="1957" y="1616"/>
                    </a:lnTo>
                    <a:lnTo>
                      <a:pt x="1948" y="1642"/>
                    </a:lnTo>
                    <a:lnTo>
                      <a:pt x="1932" y="1668"/>
                    </a:lnTo>
                    <a:lnTo>
                      <a:pt x="1808" y="1814"/>
                    </a:lnTo>
                    <a:lnTo>
                      <a:pt x="1791" y="1831"/>
                    </a:lnTo>
                    <a:lnTo>
                      <a:pt x="1770" y="1844"/>
                    </a:lnTo>
                    <a:lnTo>
                      <a:pt x="1747" y="1852"/>
                    </a:lnTo>
                    <a:lnTo>
                      <a:pt x="1723" y="1856"/>
                    </a:lnTo>
                    <a:lnTo>
                      <a:pt x="1700" y="1855"/>
                    </a:lnTo>
                    <a:lnTo>
                      <a:pt x="1676" y="1848"/>
                    </a:lnTo>
                    <a:lnTo>
                      <a:pt x="1655" y="1836"/>
                    </a:lnTo>
                    <a:lnTo>
                      <a:pt x="1548" y="1767"/>
                    </a:lnTo>
                    <a:lnTo>
                      <a:pt x="1486" y="1805"/>
                    </a:lnTo>
                    <a:lnTo>
                      <a:pt x="1420" y="1839"/>
                    </a:lnTo>
                    <a:lnTo>
                      <a:pt x="1351" y="1867"/>
                    </a:lnTo>
                    <a:lnTo>
                      <a:pt x="1347" y="1995"/>
                    </a:lnTo>
                    <a:lnTo>
                      <a:pt x="1342" y="2024"/>
                    </a:lnTo>
                    <a:lnTo>
                      <a:pt x="1332" y="2050"/>
                    </a:lnTo>
                    <a:lnTo>
                      <a:pt x="1314" y="2071"/>
                    </a:lnTo>
                    <a:lnTo>
                      <a:pt x="1293" y="2090"/>
                    </a:lnTo>
                    <a:lnTo>
                      <a:pt x="1268" y="2102"/>
                    </a:lnTo>
                    <a:lnTo>
                      <a:pt x="1240" y="2108"/>
                    </a:lnTo>
                    <a:lnTo>
                      <a:pt x="1048" y="2124"/>
                    </a:lnTo>
                    <a:lnTo>
                      <a:pt x="1019" y="2123"/>
                    </a:lnTo>
                    <a:lnTo>
                      <a:pt x="992" y="2115"/>
                    </a:lnTo>
                    <a:lnTo>
                      <a:pt x="969" y="2100"/>
                    </a:lnTo>
                    <a:lnTo>
                      <a:pt x="947" y="2082"/>
                    </a:lnTo>
                    <a:lnTo>
                      <a:pt x="933" y="2058"/>
                    </a:lnTo>
                    <a:lnTo>
                      <a:pt x="924" y="2030"/>
                    </a:lnTo>
                    <a:lnTo>
                      <a:pt x="897" y="1898"/>
                    </a:lnTo>
                    <a:lnTo>
                      <a:pt x="830" y="1883"/>
                    </a:lnTo>
                    <a:lnTo>
                      <a:pt x="764" y="1862"/>
                    </a:lnTo>
                    <a:lnTo>
                      <a:pt x="699" y="1835"/>
                    </a:lnTo>
                    <a:lnTo>
                      <a:pt x="603" y="1925"/>
                    </a:lnTo>
                    <a:lnTo>
                      <a:pt x="581" y="1942"/>
                    </a:lnTo>
                    <a:lnTo>
                      <a:pt x="554" y="1953"/>
                    </a:lnTo>
                    <a:lnTo>
                      <a:pt x="526" y="1957"/>
                    </a:lnTo>
                    <a:lnTo>
                      <a:pt x="499" y="1954"/>
                    </a:lnTo>
                    <a:lnTo>
                      <a:pt x="472" y="1945"/>
                    </a:lnTo>
                    <a:lnTo>
                      <a:pt x="449" y="1929"/>
                    </a:lnTo>
                    <a:lnTo>
                      <a:pt x="301" y="1805"/>
                    </a:lnTo>
                    <a:lnTo>
                      <a:pt x="284" y="1786"/>
                    </a:lnTo>
                    <a:lnTo>
                      <a:pt x="272" y="1767"/>
                    </a:lnTo>
                    <a:lnTo>
                      <a:pt x="263" y="1744"/>
                    </a:lnTo>
                    <a:lnTo>
                      <a:pt x="260" y="1720"/>
                    </a:lnTo>
                    <a:lnTo>
                      <a:pt x="261" y="1697"/>
                    </a:lnTo>
                    <a:lnTo>
                      <a:pt x="268" y="1673"/>
                    </a:lnTo>
                    <a:lnTo>
                      <a:pt x="280" y="1650"/>
                    </a:lnTo>
                    <a:lnTo>
                      <a:pt x="352" y="1541"/>
                    </a:lnTo>
                    <a:lnTo>
                      <a:pt x="317" y="1484"/>
                    </a:lnTo>
                    <a:lnTo>
                      <a:pt x="286" y="1425"/>
                    </a:lnTo>
                    <a:lnTo>
                      <a:pt x="260" y="1363"/>
                    </a:lnTo>
                    <a:lnTo>
                      <a:pt x="128" y="1359"/>
                    </a:lnTo>
                    <a:lnTo>
                      <a:pt x="100" y="1355"/>
                    </a:lnTo>
                    <a:lnTo>
                      <a:pt x="74" y="1343"/>
                    </a:lnTo>
                    <a:lnTo>
                      <a:pt x="51" y="1327"/>
                    </a:lnTo>
                    <a:lnTo>
                      <a:pt x="34" y="1305"/>
                    </a:lnTo>
                    <a:lnTo>
                      <a:pt x="22" y="1279"/>
                    </a:lnTo>
                    <a:lnTo>
                      <a:pt x="16" y="1252"/>
                    </a:lnTo>
                    <a:lnTo>
                      <a:pt x="0" y="1059"/>
                    </a:lnTo>
                    <a:lnTo>
                      <a:pt x="1" y="1031"/>
                    </a:lnTo>
                    <a:lnTo>
                      <a:pt x="9" y="1004"/>
                    </a:lnTo>
                    <a:lnTo>
                      <a:pt x="22" y="980"/>
                    </a:lnTo>
                    <a:lnTo>
                      <a:pt x="42" y="960"/>
                    </a:lnTo>
                    <a:lnTo>
                      <a:pt x="66" y="944"/>
                    </a:lnTo>
                    <a:lnTo>
                      <a:pt x="92" y="935"/>
                    </a:lnTo>
                    <a:lnTo>
                      <a:pt x="214" y="911"/>
                    </a:lnTo>
                    <a:lnTo>
                      <a:pt x="230" y="840"/>
                    </a:lnTo>
                    <a:lnTo>
                      <a:pt x="251" y="770"/>
                    </a:lnTo>
                    <a:lnTo>
                      <a:pt x="277" y="703"/>
                    </a:lnTo>
                    <a:lnTo>
                      <a:pt x="191" y="613"/>
                    </a:lnTo>
                    <a:lnTo>
                      <a:pt x="174" y="589"/>
                    </a:lnTo>
                    <a:lnTo>
                      <a:pt x="164" y="563"/>
                    </a:lnTo>
                    <a:lnTo>
                      <a:pt x="160" y="536"/>
                    </a:lnTo>
                    <a:lnTo>
                      <a:pt x="162" y="509"/>
                    </a:lnTo>
                    <a:lnTo>
                      <a:pt x="171" y="482"/>
                    </a:lnTo>
                    <a:lnTo>
                      <a:pt x="187" y="457"/>
                    </a:lnTo>
                    <a:lnTo>
                      <a:pt x="311" y="309"/>
                    </a:lnTo>
                    <a:lnTo>
                      <a:pt x="330" y="292"/>
                    </a:lnTo>
                    <a:lnTo>
                      <a:pt x="351" y="279"/>
                    </a:lnTo>
                    <a:lnTo>
                      <a:pt x="373" y="271"/>
                    </a:lnTo>
                    <a:lnTo>
                      <a:pt x="396" y="268"/>
                    </a:lnTo>
                    <a:lnTo>
                      <a:pt x="420" y="270"/>
                    </a:lnTo>
                    <a:lnTo>
                      <a:pt x="443" y="276"/>
                    </a:lnTo>
                    <a:lnTo>
                      <a:pt x="466" y="287"/>
                    </a:lnTo>
                    <a:lnTo>
                      <a:pt x="562" y="352"/>
                    </a:lnTo>
                    <a:lnTo>
                      <a:pt x="628" y="309"/>
                    </a:lnTo>
                    <a:lnTo>
                      <a:pt x="697" y="272"/>
                    </a:lnTo>
                    <a:lnTo>
                      <a:pt x="769" y="243"/>
                    </a:lnTo>
                    <a:lnTo>
                      <a:pt x="773" y="129"/>
                    </a:lnTo>
                    <a:lnTo>
                      <a:pt x="777" y="101"/>
                    </a:lnTo>
                    <a:lnTo>
                      <a:pt x="789" y="74"/>
                    </a:lnTo>
                    <a:lnTo>
                      <a:pt x="805" y="52"/>
                    </a:lnTo>
                    <a:lnTo>
                      <a:pt x="827" y="35"/>
                    </a:lnTo>
                    <a:lnTo>
                      <a:pt x="852" y="23"/>
                    </a:lnTo>
                    <a:lnTo>
                      <a:pt x="880" y="16"/>
                    </a:lnTo>
                    <a:lnTo>
                      <a:pt x="10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4">
                <a:extLst>
                  <a:ext uri="{FF2B5EF4-FFF2-40B4-BE49-F238E27FC236}">
                    <a16:creationId xmlns:a16="http://schemas.microsoft.com/office/drawing/2014/main" id="{DE418E2B-DFF9-4856-A153-D13E94635DAB}"/>
                  </a:ext>
                </a:extLst>
              </p:cNvPr>
              <p:cNvSpPr>
                <a:spLocks noEditPoints="1"/>
              </p:cNvSpPr>
              <p:nvPr/>
            </p:nvSpPr>
            <p:spPr bwMode="auto">
              <a:xfrm>
                <a:off x="4427337" y="2656148"/>
                <a:ext cx="177587" cy="177484"/>
              </a:xfrm>
              <a:custGeom>
                <a:avLst/>
                <a:gdLst>
                  <a:gd name="T0" fmla="*/ 772 w 1722"/>
                  <a:gd name="T1" fmla="*/ 561 h 1721"/>
                  <a:gd name="T2" fmla="*/ 651 w 1722"/>
                  <a:gd name="T3" fmla="*/ 634 h 1721"/>
                  <a:gd name="T4" fmla="*/ 574 w 1722"/>
                  <a:gd name="T5" fmla="*/ 754 h 1721"/>
                  <a:gd name="T6" fmla="*/ 561 w 1722"/>
                  <a:gd name="T7" fmla="*/ 900 h 1721"/>
                  <a:gd name="T8" fmla="*/ 615 w 1722"/>
                  <a:gd name="T9" fmla="*/ 1032 h 1721"/>
                  <a:gd name="T10" fmla="*/ 721 w 1722"/>
                  <a:gd name="T11" fmla="*/ 1125 h 1721"/>
                  <a:gd name="T12" fmla="*/ 862 w 1722"/>
                  <a:gd name="T13" fmla="*/ 1162 h 1721"/>
                  <a:gd name="T14" fmla="*/ 1003 w 1722"/>
                  <a:gd name="T15" fmla="*/ 1129 h 1721"/>
                  <a:gd name="T16" fmla="*/ 1111 w 1722"/>
                  <a:gd name="T17" fmla="*/ 1038 h 1721"/>
                  <a:gd name="T18" fmla="*/ 1168 w 1722"/>
                  <a:gd name="T19" fmla="*/ 907 h 1721"/>
                  <a:gd name="T20" fmla="*/ 1158 w 1722"/>
                  <a:gd name="T21" fmla="*/ 761 h 1721"/>
                  <a:gd name="T22" fmla="*/ 1085 w 1722"/>
                  <a:gd name="T23" fmla="*/ 639 h 1721"/>
                  <a:gd name="T24" fmla="*/ 966 w 1722"/>
                  <a:gd name="T25" fmla="*/ 564 h 1721"/>
                  <a:gd name="T26" fmla="*/ 817 w 1722"/>
                  <a:gd name="T27" fmla="*/ 0 h 1721"/>
                  <a:gd name="T28" fmla="*/ 990 w 1722"/>
                  <a:gd name="T29" fmla="*/ 15 h 1721"/>
                  <a:gd name="T30" fmla="*/ 1043 w 1722"/>
                  <a:gd name="T31" fmla="*/ 78 h 1721"/>
                  <a:gd name="T32" fmla="*/ 1117 w 1722"/>
                  <a:gd name="T33" fmla="*/ 198 h 1721"/>
                  <a:gd name="T34" fmla="*/ 1284 w 1722"/>
                  <a:gd name="T35" fmla="*/ 209 h 1721"/>
                  <a:gd name="T36" fmla="*/ 1363 w 1722"/>
                  <a:gd name="T37" fmla="*/ 185 h 1721"/>
                  <a:gd name="T38" fmla="*/ 1439 w 1722"/>
                  <a:gd name="T39" fmla="*/ 221 h 1721"/>
                  <a:gd name="T40" fmla="*/ 1550 w 1722"/>
                  <a:gd name="T41" fmla="*/ 354 h 1721"/>
                  <a:gd name="T42" fmla="*/ 1544 w 1722"/>
                  <a:gd name="T43" fmla="*/ 435 h 1721"/>
                  <a:gd name="T44" fmla="*/ 1507 w 1722"/>
                  <a:gd name="T45" fmla="*/ 570 h 1721"/>
                  <a:gd name="T46" fmla="*/ 1621 w 1722"/>
                  <a:gd name="T47" fmla="*/ 691 h 1721"/>
                  <a:gd name="T48" fmla="*/ 1695 w 1722"/>
                  <a:gd name="T49" fmla="*/ 730 h 1721"/>
                  <a:gd name="T50" fmla="*/ 1722 w 1722"/>
                  <a:gd name="T51" fmla="*/ 808 h 1721"/>
                  <a:gd name="T52" fmla="*/ 1707 w 1722"/>
                  <a:gd name="T53" fmla="*/ 981 h 1721"/>
                  <a:gd name="T54" fmla="*/ 1645 w 1722"/>
                  <a:gd name="T55" fmla="*/ 1035 h 1721"/>
                  <a:gd name="T56" fmla="*/ 1520 w 1722"/>
                  <a:gd name="T57" fmla="*/ 1106 h 1721"/>
                  <a:gd name="T58" fmla="*/ 1518 w 1722"/>
                  <a:gd name="T59" fmla="*/ 1278 h 1721"/>
                  <a:gd name="T60" fmla="*/ 1543 w 1722"/>
                  <a:gd name="T61" fmla="*/ 1357 h 1721"/>
                  <a:gd name="T62" fmla="*/ 1507 w 1722"/>
                  <a:gd name="T63" fmla="*/ 1432 h 1721"/>
                  <a:gd name="T64" fmla="*/ 1374 w 1722"/>
                  <a:gd name="T65" fmla="*/ 1545 h 1721"/>
                  <a:gd name="T66" fmla="*/ 1292 w 1722"/>
                  <a:gd name="T67" fmla="*/ 1538 h 1721"/>
                  <a:gd name="T68" fmla="*/ 1148 w 1722"/>
                  <a:gd name="T69" fmla="*/ 1496 h 1721"/>
                  <a:gd name="T70" fmla="*/ 1024 w 1722"/>
                  <a:gd name="T71" fmla="*/ 1620 h 1721"/>
                  <a:gd name="T72" fmla="*/ 985 w 1722"/>
                  <a:gd name="T73" fmla="*/ 1694 h 1721"/>
                  <a:gd name="T74" fmla="*/ 907 w 1722"/>
                  <a:gd name="T75" fmla="*/ 1721 h 1721"/>
                  <a:gd name="T76" fmla="*/ 734 w 1722"/>
                  <a:gd name="T77" fmla="*/ 1706 h 1721"/>
                  <a:gd name="T78" fmla="*/ 680 w 1722"/>
                  <a:gd name="T79" fmla="*/ 1644 h 1721"/>
                  <a:gd name="T80" fmla="*/ 611 w 1722"/>
                  <a:gd name="T81" fmla="*/ 1508 h 1721"/>
                  <a:gd name="T82" fmla="*/ 440 w 1722"/>
                  <a:gd name="T83" fmla="*/ 1512 h 1721"/>
                  <a:gd name="T84" fmla="*/ 359 w 1722"/>
                  <a:gd name="T85" fmla="*/ 1537 h 1721"/>
                  <a:gd name="T86" fmla="*/ 284 w 1722"/>
                  <a:gd name="T87" fmla="*/ 1501 h 1721"/>
                  <a:gd name="T88" fmla="*/ 173 w 1722"/>
                  <a:gd name="T89" fmla="*/ 1368 h 1721"/>
                  <a:gd name="T90" fmla="*/ 180 w 1722"/>
                  <a:gd name="T91" fmla="*/ 1286 h 1721"/>
                  <a:gd name="T92" fmla="*/ 226 w 1722"/>
                  <a:gd name="T93" fmla="*/ 1145 h 1721"/>
                  <a:gd name="T94" fmla="*/ 102 w 1722"/>
                  <a:gd name="T95" fmla="*/ 1031 h 1721"/>
                  <a:gd name="T96" fmla="*/ 29 w 1722"/>
                  <a:gd name="T97" fmla="*/ 992 h 1721"/>
                  <a:gd name="T98" fmla="*/ 0 w 1722"/>
                  <a:gd name="T99" fmla="*/ 914 h 1721"/>
                  <a:gd name="T100" fmla="*/ 16 w 1722"/>
                  <a:gd name="T101" fmla="*/ 741 h 1721"/>
                  <a:gd name="T102" fmla="*/ 78 w 1722"/>
                  <a:gd name="T103" fmla="*/ 687 h 1721"/>
                  <a:gd name="T104" fmla="*/ 206 w 1722"/>
                  <a:gd name="T105" fmla="*/ 615 h 1721"/>
                  <a:gd name="T106" fmla="*/ 205 w 1722"/>
                  <a:gd name="T107" fmla="*/ 444 h 1721"/>
                  <a:gd name="T108" fmla="*/ 181 w 1722"/>
                  <a:gd name="T109" fmla="*/ 365 h 1721"/>
                  <a:gd name="T110" fmla="*/ 215 w 1722"/>
                  <a:gd name="T111" fmla="*/ 289 h 1721"/>
                  <a:gd name="T112" fmla="*/ 350 w 1722"/>
                  <a:gd name="T113" fmla="*/ 177 h 1721"/>
                  <a:gd name="T114" fmla="*/ 432 w 1722"/>
                  <a:gd name="T115" fmla="*/ 184 h 1721"/>
                  <a:gd name="T116" fmla="*/ 570 w 1722"/>
                  <a:gd name="T117" fmla="*/ 217 h 1721"/>
                  <a:gd name="T118" fmla="*/ 700 w 1722"/>
                  <a:gd name="T119" fmla="*/ 102 h 1721"/>
                  <a:gd name="T120" fmla="*/ 739 w 1722"/>
                  <a:gd name="T121" fmla="*/ 28 h 1721"/>
                  <a:gd name="T122" fmla="*/ 817 w 1722"/>
                  <a:gd name="T123" fmla="*/ 0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2" h="1721">
                    <a:moveTo>
                      <a:pt x="869" y="547"/>
                    </a:moveTo>
                    <a:lnTo>
                      <a:pt x="820" y="551"/>
                    </a:lnTo>
                    <a:lnTo>
                      <a:pt x="772" y="561"/>
                    </a:lnTo>
                    <a:lnTo>
                      <a:pt x="727" y="580"/>
                    </a:lnTo>
                    <a:lnTo>
                      <a:pt x="686" y="603"/>
                    </a:lnTo>
                    <a:lnTo>
                      <a:pt x="651" y="634"/>
                    </a:lnTo>
                    <a:lnTo>
                      <a:pt x="619" y="669"/>
                    </a:lnTo>
                    <a:lnTo>
                      <a:pt x="594" y="709"/>
                    </a:lnTo>
                    <a:lnTo>
                      <a:pt x="574" y="754"/>
                    </a:lnTo>
                    <a:lnTo>
                      <a:pt x="562" y="800"/>
                    </a:lnTo>
                    <a:lnTo>
                      <a:pt x="558" y="850"/>
                    </a:lnTo>
                    <a:lnTo>
                      <a:pt x="561" y="900"/>
                    </a:lnTo>
                    <a:lnTo>
                      <a:pt x="573" y="948"/>
                    </a:lnTo>
                    <a:lnTo>
                      <a:pt x="590" y="992"/>
                    </a:lnTo>
                    <a:lnTo>
                      <a:pt x="615" y="1032"/>
                    </a:lnTo>
                    <a:lnTo>
                      <a:pt x="646" y="1068"/>
                    </a:lnTo>
                    <a:lnTo>
                      <a:pt x="681" y="1100"/>
                    </a:lnTo>
                    <a:lnTo>
                      <a:pt x="721" y="1125"/>
                    </a:lnTo>
                    <a:lnTo>
                      <a:pt x="764" y="1145"/>
                    </a:lnTo>
                    <a:lnTo>
                      <a:pt x="812" y="1156"/>
                    </a:lnTo>
                    <a:lnTo>
                      <a:pt x="862" y="1162"/>
                    </a:lnTo>
                    <a:lnTo>
                      <a:pt x="911" y="1158"/>
                    </a:lnTo>
                    <a:lnTo>
                      <a:pt x="958" y="1147"/>
                    </a:lnTo>
                    <a:lnTo>
                      <a:pt x="1003" y="1129"/>
                    </a:lnTo>
                    <a:lnTo>
                      <a:pt x="1044" y="1104"/>
                    </a:lnTo>
                    <a:lnTo>
                      <a:pt x="1080" y="1073"/>
                    </a:lnTo>
                    <a:lnTo>
                      <a:pt x="1111" y="1038"/>
                    </a:lnTo>
                    <a:lnTo>
                      <a:pt x="1136" y="998"/>
                    </a:lnTo>
                    <a:lnTo>
                      <a:pt x="1156" y="955"/>
                    </a:lnTo>
                    <a:lnTo>
                      <a:pt x="1168" y="907"/>
                    </a:lnTo>
                    <a:lnTo>
                      <a:pt x="1172" y="858"/>
                    </a:lnTo>
                    <a:lnTo>
                      <a:pt x="1169" y="808"/>
                    </a:lnTo>
                    <a:lnTo>
                      <a:pt x="1158" y="761"/>
                    </a:lnTo>
                    <a:lnTo>
                      <a:pt x="1140" y="716"/>
                    </a:lnTo>
                    <a:lnTo>
                      <a:pt x="1115" y="676"/>
                    </a:lnTo>
                    <a:lnTo>
                      <a:pt x="1085" y="639"/>
                    </a:lnTo>
                    <a:lnTo>
                      <a:pt x="1049" y="607"/>
                    </a:lnTo>
                    <a:lnTo>
                      <a:pt x="1010" y="582"/>
                    </a:lnTo>
                    <a:lnTo>
                      <a:pt x="966" y="564"/>
                    </a:lnTo>
                    <a:lnTo>
                      <a:pt x="919" y="551"/>
                    </a:lnTo>
                    <a:lnTo>
                      <a:pt x="869" y="547"/>
                    </a:lnTo>
                    <a:close/>
                    <a:moveTo>
                      <a:pt x="817" y="0"/>
                    </a:moveTo>
                    <a:lnTo>
                      <a:pt x="935" y="2"/>
                    </a:lnTo>
                    <a:lnTo>
                      <a:pt x="964" y="4"/>
                    </a:lnTo>
                    <a:lnTo>
                      <a:pt x="990" y="15"/>
                    </a:lnTo>
                    <a:lnTo>
                      <a:pt x="1012" y="32"/>
                    </a:lnTo>
                    <a:lnTo>
                      <a:pt x="1031" y="53"/>
                    </a:lnTo>
                    <a:lnTo>
                      <a:pt x="1043" y="78"/>
                    </a:lnTo>
                    <a:lnTo>
                      <a:pt x="1049" y="106"/>
                    </a:lnTo>
                    <a:lnTo>
                      <a:pt x="1057" y="178"/>
                    </a:lnTo>
                    <a:lnTo>
                      <a:pt x="1117" y="198"/>
                    </a:lnTo>
                    <a:lnTo>
                      <a:pt x="1173" y="223"/>
                    </a:lnTo>
                    <a:lnTo>
                      <a:pt x="1228" y="252"/>
                    </a:lnTo>
                    <a:lnTo>
                      <a:pt x="1284" y="209"/>
                    </a:lnTo>
                    <a:lnTo>
                      <a:pt x="1309" y="194"/>
                    </a:lnTo>
                    <a:lnTo>
                      <a:pt x="1336" y="186"/>
                    </a:lnTo>
                    <a:lnTo>
                      <a:pt x="1363" y="185"/>
                    </a:lnTo>
                    <a:lnTo>
                      <a:pt x="1391" y="190"/>
                    </a:lnTo>
                    <a:lnTo>
                      <a:pt x="1416" y="202"/>
                    </a:lnTo>
                    <a:lnTo>
                      <a:pt x="1439" y="221"/>
                    </a:lnTo>
                    <a:lnTo>
                      <a:pt x="1522" y="305"/>
                    </a:lnTo>
                    <a:lnTo>
                      <a:pt x="1539" y="328"/>
                    </a:lnTo>
                    <a:lnTo>
                      <a:pt x="1550" y="354"/>
                    </a:lnTo>
                    <a:lnTo>
                      <a:pt x="1555" y="380"/>
                    </a:lnTo>
                    <a:lnTo>
                      <a:pt x="1552" y="408"/>
                    </a:lnTo>
                    <a:lnTo>
                      <a:pt x="1544" y="435"/>
                    </a:lnTo>
                    <a:lnTo>
                      <a:pt x="1528" y="460"/>
                    </a:lnTo>
                    <a:lnTo>
                      <a:pt x="1481" y="518"/>
                    </a:lnTo>
                    <a:lnTo>
                      <a:pt x="1507" y="570"/>
                    </a:lnTo>
                    <a:lnTo>
                      <a:pt x="1528" y="625"/>
                    </a:lnTo>
                    <a:lnTo>
                      <a:pt x="1546" y="681"/>
                    </a:lnTo>
                    <a:lnTo>
                      <a:pt x="1621" y="691"/>
                    </a:lnTo>
                    <a:lnTo>
                      <a:pt x="1649" y="698"/>
                    </a:lnTo>
                    <a:lnTo>
                      <a:pt x="1674" y="712"/>
                    </a:lnTo>
                    <a:lnTo>
                      <a:pt x="1695" y="730"/>
                    </a:lnTo>
                    <a:lnTo>
                      <a:pt x="1709" y="753"/>
                    </a:lnTo>
                    <a:lnTo>
                      <a:pt x="1720" y="779"/>
                    </a:lnTo>
                    <a:lnTo>
                      <a:pt x="1722" y="808"/>
                    </a:lnTo>
                    <a:lnTo>
                      <a:pt x="1721" y="927"/>
                    </a:lnTo>
                    <a:lnTo>
                      <a:pt x="1717" y="955"/>
                    </a:lnTo>
                    <a:lnTo>
                      <a:pt x="1707" y="981"/>
                    </a:lnTo>
                    <a:lnTo>
                      <a:pt x="1691" y="1003"/>
                    </a:lnTo>
                    <a:lnTo>
                      <a:pt x="1670" y="1022"/>
                    </a:lnTo>
                    <a:lnTo>
                      <a:pt x="1645" y="1035"/>
                    </a:lnTo>
                    <a:lnTo>
                      <a:pt x="1617" y="1042"/>
                    </a:lnTo>
                    <a:lnTo>
                      <a:pt x="1539" y="1050"/>
                    </a:lnTo>
                    <a:lnTo>
                      <a:pt x="1520" y="1106"/>
                    </a:lnTo>
                    <a:lnTo>
                      <a:pt x="1497" y="1160"/>
                    </a:lnTo>
                    <a:lnTo>
                      <a:pt x="1468" y="1213"/>
                    </a:lnTo>
                    <a:lnTo>
                      <a:pt x="1518" y="1278"/>
                    </a:lnTo>
                    <a:lnTo>
                      <a:pt x="1532" y="1303"/>
                    </a:lnTo>
                    <a:lnTo>
                      <a:pt x="1542" y="1329"/>
                    </a:lnTo>
                    <a:lnTo>
                      <a:pt x="1543" y="1357"/>
                    </a:lnTo>
                    <a:lnTo>
                      <a:pt x="1538" y="1385"/>
                    </a:lnTo>
                    <a:lnTo>
                      <a:pt x="1526" y="1410"/>
                    </a:lnTo>
                    <a:lnTo>
                      <a:pt x="1507" y="1432"/>
                    </a:lnTo>
                    <a:lnTo>
                      <a:pt x="1423" y="1515"/>
                    </a:lnTo>
                    <a:lnTo>
                      <a:pt x="1400" y="1533"/>
                    </a:lnTo>
                    <a:lnTo>
                      <a:pt x="1374" y="1545"/>
                    </a:lnTo>
                    <a:lnTo>
                      <a:pt x="1346" y="1548"/>
                    </a:lnTo>
                    <a:lnTo>
                      <a:pt x="1319" y="1546"/>
                    </a:lnTo>
                    <a:lnTo>
                      <a:pt x="1292" y="1538"/>
                    </a:lnTo>
                    <a:lnTo>
                      <a:pt x="1268" y="1522"/>
                    </a:lnTo>
                    <a:lnTo>
                      <a:pt x="1202" y="1469"/>
                    </a:lnTo>
                    <a:lnTo>
                      <a:pt x="1148" y="1496"/>
                    </a:lnTo>
                    <a:lnTo>
                      <a:pt x="1093" y="1518"/>
                    </a:lnTo>
                    <a:lnTo>
                      <a:pt x="1035" y="1535"/>
                    </a:lnTo>
                    <a:lnTo>
                      <a:pt x="1024" y="1620"/>
                    </a:lnTo>
                    <a:lnTo>
                      <a:pt x="1016" y="1647"/>
                    </a:lnTo>
                    <a:lnTo>
                      <a:pt x="1003" y="1673"/>
                    </a:lnTo>
                    <a:lnTo>
                      <a:pt x="985" y="1694"/>
                    </a:lnTo>
                    <a:lnTo>
                      <a:pt x="961" y="1710"/>
                    </a:lnTo>
                    <a:lnTo>
                      <a:pt x="935" y="1719"/>
                    </a:lnTo>
                    <a:lnTo>
                      <a:pt x="907" y="1721"/>
                    </a:lnTo>
                    <a:lnTo>
                      <a:pt x="788" y="1720"/>
                    </a:lnTo>
                    <a:lnTo>
                      <a:pt x="759" y="1716"/>
                    </a:lnTo>
                    <a:lnTo>
                      <a:pt x="734" y="1706"/>
                    </a:lnTo>
                    <a:lnTo>
                      <a:pt x="710" y="1690"/>
                    </a:lnTo>
                    <a:lnTo>
                      <a:pt x="693" y="1669"/>
                    </a:lnTo>
                    <a:lnTo>
                      <a:pt x="680" y="1644"/>
                    </a:lnTo>
                    <a:lnTo>
                      <a:pt x="673" y="1616"/>
                    </a:lnTo>
                    <a:lnTo>
                      <a:pt x="664" y="1526"/>
                    </a:lnTo>
                    <a:lnTo>
                      <a:pt x="611" y="1508"/>
                    </a:lnTo>
                    <a:lnTo>
                      <a:pt x="558" y="1485"/>
                    </a:lnTo>
                    <a:lnTo>
                      <a:pt x="510" y="1459"/>
                    </a:lnTo>
                    <a:lnTo>
                      <a:pt x="440" y="1512"/>
                    </a:lnTo>
                    <a:lnTo>
                      <a:pt x="415" y="1527"/>
                    </a:lnTo>
                    <a:lnTo>
                      <a:pt x="387" y="1535"/>
                    </a:lnTo>
                    <a:lnTo>
                      <a:pt x="359" y="1537"/>
                    </a:lnTo>
                    <a:lnTo>
                      <a:pt x="333" y="1531"/>
                    </a:lnTo>
                    <a:lnTo>
                      <a:pt x="306" y="1519"/>
                    </a:lnTo>
                    <a:lnTo>
                      <a:pt x="284" y="1501"/>
                    </a:lnTo>
                    <a:lnTo>
                      <a:pt x="202" y="1417"/>
                    </a:lnTo>
                    <a:lnTo>
                      <a:pt x="184" y="1394"/>
                    </a:lnTo>
                    <a:lnTo>
                      <a:pt x="173" y="1368"/>
                    </a:lnTo>
                    <a:lnTo>
                      <a:pt x="169" y="1341"/>
                    </a:lnTo>
                    <a:lnTo>
                      <a:pt x="170" y="1314"/>
                    </a:lnTo>
                    <a:lnTo>
                      <a:pt x="180" y="1286"/>
                    </a:lnTo>
                    <a:lnTo>
                      <a:pt x="194" y="1262"/>
                    </a:lnTo>
                    <a:lnTo>
                      <a:pt x="251" y="1192"/>
                    </a:lnTo>
                    <a:lnTo>
                      <a:pt x="226" y="1145"/>
                    </a:lnTo>
                    <a:lnTo>
                      <a:pt x="206" y="1093"/>
                    </a:lnTo>
                    <a:lnTo>
                      <a:pt x="189" y="1042"/>
                    </a:lnTo>
                    <a:lnTo>
                      <a:pt x="102" y="1031"/>
                    </a:lnTo>
                    <a:lnTo>
                      <a:pt x="74" y="1023"/>
                    </a:lnTo>
                    <a:lnTo>
                      <a:pt x="49" y="1010"/>
                    </a:lnTo>
                    <a:lnTo>
                      <a:pt x="29" y="992"/>
                    </a:lnTo>
                    <a:lnTo>
                      <a:pt x="13" y="968"/>
                    </a:lnTo>
                    <a:lnTo>
                      <a:pt x="4" y="943"/>
                    </a:lnTo>
                    <a:lnTo>
                      <a:pt x="0" y="914"/>
                    </a:lnTo>
                    <a:lnTo>
                      <a:pt x="2" y="795"/>
                    </a:lnTo>
                    <a:lnTo>
                      <a:pt x="5" y="766"/>
                    </a:lnTo>
                    <a:lnTo>
                      <a:pt x="16" y="741"/>
                    </a:lnTo>
                    <a:lnTo>
                      <a:pt x="32" y="718"/>
                    </a:lnTo>
                    <a:lnTo>
                      <a:pt x="53" y="700"/>
                    </a:lnTo>
                    <a:lnTo>
                      <a:pt x="78" y="687"/>
                    </a:lnTo>
                    <a:lnTo>
                      <a:pt x="106" y="680"/>
                    </a:lnTo>
                    <a:lnTo>
                      <a:pt x="188" y="672"/>
                    </a:lnTo>
                    <a:lnTo>
                      <a:pt x="206" y="615"/>
                    </a:lnTo>
                    <a:lnTo>
                      <a:pt x="229" y="561"/>
                    </a:lnTo>
                    <a:lnTo>
                      <a:pt x="255" y="508"/>
                    </a:lnTo>
                    <a:lnTo>
                      <a:pt x="205" y="444"/>
                    </a:lnTo>
                    <a:lnTo>
                      <a:pt x="190" y="419"/>
                    </a:lnTo>
                    <a:lnTo>
                      <a:pt x="182" y="392"/>
                    </a:lnTo>
                    <a:lnTo>
                      <a:pt x="181" y="365"/>
                    </a:lnTo>
                    <a:lnTo>
                      <a:pt x="186" y="337"/>
                    </a:lnTo>
                    <a:lnTo>
                      <a:pt x="198" y="312"/>
                    </a:lnTo>
                    <a:lnTo>
                      <a:pt x="215" y="289"/>
                    </a:lnTo>
                    <a:lnTo>
                      <a:pt x="301" y="206"/>
                    </a:lnTo>
                    <a:lnTo>
                      <a:pt x="324" y="188"/>
                    </a:lnTo>
                    <a:lnTo>
                      <a:pt x="350" y="177"/>
                    </a:lnTo>
                    <a:lnTo>
                      <a:pt x="376" y="172"/>
                    </a:lnTo>
                    <a:lnTo>
                      <a:pt x="404" y="174"/>
                    </a:lnTo>
                    <a:lnTo>
                      <a:pt x="432" y="184"/>
                    </a:lnTo>
                    <a:lnTo>
                      <a:pt x="456" y="198"/>
                    </a:lnTo>
                    <a:lnTo>
                      <a:pt x="514" y="246"/>
                    </a:lnTo>
                    <a:lnTo>
                      <a:pt x="570" y="217"/>
                    </a:lnTo>
                    <a:lnTo>
                      <a:pt x="630" y="193"/>
                    </a:lnTo>
                    <a:lnTo>
                      <a:pt x="690" y="174"/>
                    </a:lnTo>
                    <a:lnTo>
                      <a:pt x="700" y="102"/>
                    </a:lnTo>
                    <a:lnTo>
                      <a:pt x="706" y="73"/>
                    </a:lnTo>
                    <a:lnTo>
                      <a:pt x="719" y="49"/>
                    </a:lnTo>
                    <a:lnTo>
                      <a:pt x="739" y="28"/>
                    </a:lnTo>
                    <a:lnTo>
                      <a:pt x="762" y="12"/>
                    </a:lnTo>
                    <a:lnTo>
                      <a:pt x="788" y="3"/>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9449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EAEF-7AD3-4FE9-9B5B-8C4FF591CE73}"/>
              </a:ext>
            </a:extLst>
          </p:cNvPr>
          <p:cNvSpPr>
            <a:spLocks noGrp="1"/>
          </p:cNvSpPr>
          <p:nvPr>
            <p:ph type="title"/>
          </p:nvPr>
        </p:nvSpPr>
        <p:spPr>
          <a:xfrm>
            <a:off x="-1" y="0"/>
            <a:ext cx="12191999" cy="867064"/>
          </a:xfrm>
          <a:solidFill>
            <a:schemeClr val="bg2"/>
          </a:solidFill>
        </p:spPr>
        <p:txBody>
          <a:bodyPr>
            <a:normAutofit/>
          </a:bodyPr>
          <a:lstStyle/>
          <a:p>
            <a:r>
              <a:rPr lang="en-US" sz="3600" dirty="0">
                <a:latin typeface="Calibri" panose="020F0502020204030204" pitchFamily="34" charset="0"/>
                <a:cs typeface="Calibri" panose="020F0502020204030204" pitchFamily="34" charset="0"/>
              </a:rPr>
              <a:t>    </a:t>
            </a:r>
            <a:r>
              <a:rPr lang="en-US" sz="3600" dirty="0">
                <a:solidFill>
                  <a:schemeClr val="tx1"/>
                </a:solidFill>
                <a:latin typeface="Calibri" panose="020F0502020204030204" pitchFamily="34" charset="0"/>
                <a:cs typeface="Calibri" panose="020F0502020204030204" pitchFamily="34" charset="0"/>
              </a:rPr>
              <a:t>Use Cases </a:t>
            </a:r>
            <a:r>
              <a:rPr lang="en-US" dirty="0">
                <a:solidFill>
                  <a:schemeClr val="tx1"/>
                </a:solidFill>
                <a:latin typeface="Calibri" panose="020F0502020204030204" pitchFamily="34" charset="0"/>
                <a:cs typeface="Calibri" panose="020F0502020204030204" pitchFamily="34" charset="0"/>
              </a:rPr>
              <a:t>for RPA in an ERP System</a:t>
            </a:r>
            <a:endParaRPr lang="en-IN" sz="3600" dirty="0">
              <a:solidFill>
                <a:schemeClr val="tx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7C365760-9931-4F31-AD71-66A865083A88}"/>
              </a:ext>
            </a:extLst>
          </p:cNvPr>
          <p:cNvGrpSpPr/>
          <p:nvPr/>
        </p:nvGrpSpPr>
        <p:grpSpPr>
          <a:xfrm flipV="1">
            <a:off x="3012256" y="4070167"/>
            <a:ext cx="672937" cy="371115"/>
            <a:chOff x="6685955" y="1674504"/>
            <a:chExt cx="1715335" cy="616392"/>
          </a:xfrm>
        </p:grpSpPr>
        <p:cxnSp>
          <p:nvCxnSpPr>
            <p:cNvPr id="5" name="Straight Connector 4">
              <a:extLst>
                <a:ext uri="{FF2B5EF4-FFF2-40B4-BE49-F238E27FC236}">
                  <a16:creationId xmlns:a16="http://schemas.microsoft.com/office/drawing/2014/main" id="{4DF7C2A9-53DC-455F-B13C-861257CDC18D}"/>
                </a:ext>
              </a:extLst>
            </p:cNvPr>
            <p:cNvCxnSpPr/>
            <p:nvPr/>
          </p:nvCxnSpPr>
          <p:spPr>
            <a:xfrm>
              <a:off x="7344037" y="1674513"/>
              <a:ext cx="1057253" cy="0"/>
            </a:xfrm>
            <a:prstGeom prst="line">
              <a:avLst/>
            </a:prstGeom>
            <a:ln w="28575">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A811A73-79D8-48E9-A3C4-FE40FB3467A7}"/>
                </a:ext>
              </a:extLst>
            </p:cNvPr>
            <p:cNvCxnSpPr/>
            <p:nvPr/>
          </p:nvCxnSpPr>
          <p:spPr>
            <a:xfrm flipV="1">
              <a:off x="6685955" y="1674504"/>
              <a:ext cx="659315" cy="6163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A08C721-D189-4E5C-91B3-8676253F9C1C}"/>
              </a:ext>
            </a:extLst>
          </p:cNvPr>
          <p:cNvGrpSpPr/>
          <p:nvPr/>
        </p:nvGrpSpPr>
        <p:grpSpPr>
          <a:xfrm flipV="1">
            <a:off x="2420471" y="4583953"/>
            <a:ext cx="1264722" cy="1234951"/>
            <a:chOff x="6615719" y="1531366"/>
            <a:chExt cx="1715336" cy="616392"/>
          </a:xfrm>
        </p:grpSpPr>
        <p:cxnSp>
          <p:nvCxnSpPr>
            <p:cNvPr id="8" name="Straight Connector 7">
              <a:extLst>
                <a:ext uri="{FF2B5EF4-FFF2-40B4-BE49-F238E27FC236}">
                  <a16:creationId xmlns:a16="http://schemas.microsoft.com/office/drawing/2014/main" id="{2A8803DC-0680-42CE-B065-6CC19DDD08C9}"/>
                </a:ext>
              </a:extLst>
            </p:cNvPr>
            <p:cNvCxnSpPr/>
            <p:nvPr/>
          </p:nvCxnSpPr>
          <p:spPr>
            <a:xfrm>
              <a:off x="7273802" y="1531375"/>
              <a:ext cx="1057253" cy="0"/>
            </a:xfrm>
            <a:prstGeom prst="line">
              <a:avLst/>
            </a:prstGeom>
            <a:ln w="28575">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0E0A52-6A66-43C0-A3C9-05D007C130E3}"/>
                </a:ext>
              </a:extLst>
            </p:cNvPr>
            <p:cNvCxnSpPr/>
            <p:nvPr/>
          </p:nvCxnSpPr>
          <p:spPr>
            <a:xfrm flipV="1">
              <a:off x="6615719" y="1531366"/>
              <a:ext cx="659315" cy="6163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A384B30-4CF9-482E-A502-281809FFD7AF}"/>
              </a:ext>
            </a:extLst>
          </p:cNvPr>
          <p:cNvGrpSpPr/>
          <p:nvPr/>
        </p:nvGrpSpPr>
        <p:grpSpPr>
          <a:xfrm>
            <a:off x="3147221" y="3138086"/>
            <a:ext cx="537971" cy="154605"/>
            <a:chOff x="6464299" y="1663078"/>
            <a:chExt cx="1932517" cy="616392"/>
          </a:xfrm>
        </p:grpSpPr>
        <p:cxnSp>
          <p:nvCxnSpPr>
            <p:cNvPr id="11" name="Straight Connector 10">
              <a:extLst>
                <a:ext uri="{FF2B5EF4-FFF2-40B4-BE49-F238E27FC236}">
                  <a16:creationId xmlns:a16="http://schemas.microsoft.com/office/drawing/2014/main" id="{3F4D6C25-FE48-4988-80E0-798F190936F8}"/>
                </a:ext>
              </a:extLst>
            </p:cNvPr>
            <p:cNvCxnSpPr/>
            <p:nvPr/>
          </p:nvCxnSpPr>
          <p:spPr>
            <a:xfrm>
              <a:off x="7122378" y="1663086"/>
              <a:ext cx="1274438" cy="0"/>
            </a:xfrm>
            <a:prstGeom prst="line">
              <a:avLst/>
            </a:prstGeom>
            <a:ln w="28575">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45D7626-D30C-4FC3-AE15-E106B821AEFE}"/>
                </a:ext>
              </a:extLst>
            </p:cNvPr>
            <p:cNvCxnSpPr/>
            <p:nvPr/>
          </p:nvCxnSpPr>
          <p:spPr>
            <a:xfrm flipV="1">
              <a:off x="6464299" y="1663078"/>
              <a:ext cx="659315" cy="6163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3EF9B61C-F5AC-4F5C-83BB-D4B10D1E6583}"/>
              </a:ext>
            </a:extLst>
          </p:cNvPr>
          <p:cNvGrpSpPr/>
          <p:nvPr/>
        </p:nvGrpSpPr>
        <p:grpSpPr>
          <a:xfrm>
            <a:off x="2587811" y="1989513"/>
            <a:ext cx="1097382" cy="432807"/>
            <a:chOff x="6615719" y="1531366"/>
            <a:chExt cx="1715336" cy="616392"/>
          </a:xfrm>
        </p:grpSpPr>
        <p:cxnSp>
          <p:nvCxnSpPr>
            <p:cNvPr id="14" name="Straight Connector 13">
              <a:extLst>
                <a:ext uri="{FF2B5EF4-FFF2-40B4-BE49-F238E27FC236}">
                  <a16:creationId xmlns:a16="http://schemas.microsoft.com/office/drawing/2014/main" id="{1AAE1CDC-A46A-4E7E-874D-6A5DF79D8D73}"/>
                </a:ext>
              </a:extLst>
            </p:cNvPr>
            <p:cNvCxnSpPr/>
            <p:nvPr/>
          </p:nvCxnSpPr>
          <p:spPr>
            <a:xfrm>
              <a:off x="7273802" y="1531375"/>
              <a:ext cx="1057253" cy="0"/>
            </a:xfrm>
            <a:prstGeom prst="line">
              <a:avLst/>
            </a:prstGeom>
            <a:ln w="28575">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86E97D-1774-4E67-9C64-0A2066888BD1}"/>
                </a:ext>
              </a:extLst>
            </p:cNvPr>
            <p:cNvCxnSpPr/>
            <p:nvPr/>
          </p:nvCxnSpPr>
          <p:spPr>
            <a:xfrm flipV="1">
              <a:off x="6615719" y="1531366"/>
              <a:ext cx="659315" cy="6163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89EF102-0465-4BF7-8204-EDFDB3FB2D19}"/>
              </a:ext>
            </a:extLst>
          </p:cNvPr>
          <p:cNvSpPr txBox="1"/>
          <p:nvPr/>
        </p:nvSpPr>
        <p:spPr>
          <a:xfrm>
            <a:off x="4546762" y="5416729"/>
            <a:ext cx="1405151" cy="830997"/>
          </a:xfrm>
          <a:prstGeom prst="rect">
            <a:avLst/>
          </a:prstGeom>
          <a:noFill/>
        </p:spPr>
        <p:txBody>
          <a:bodyPr wrap="square" rtlCol="0">
            <a:spAutoFit/>
          </a:bodyPr>
          <a:lstStyle/>
          <a:p>
            <a:pPr lvl="0" algn="ctr" fontAlgn="base">
              <a:spcBef>
                <a:spcPct val="0"/>
              </a:spcBef>
              <a:spcAft>
                <a:spcPct val="0"/>
              </a:spcAft>
              <a:defRPr/>
            </a:pPr>
            <a:r>
              <a:rPr lang="en-US" sz="1600" b="1" kern="0" dirty="0">
                <a:solidFill>
                  <a:srgbClr val="000000">
                    <a:lumMod val="75000"/>
                    <a:lumOff val="25000"/>
                  </a:srgbClr>
                </a:solidFill>
                <a:latin typeface="Arial" panose="020B0604020202020204" pitchFamily="34" charset="0"/>
                <a:cs typeface="Arial" panose="020B0604020202020204" pitchFamily="34" charset="0"/>
              </a:rPr>
              <a:t>Purchase Order Follow-Up</a:t>
            </a:r>
            <a:endParaRPr lang="en-US" sz="1200" kern="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23D914B1-2837-4B17-93E9-1641C9B7D91E}"/>
              </a:ext>
            </a:extLst>
          </p:cNvPr>
          <p:cNvSpPr txBox="1"/>
          <p:nvPr/>
        </p:nvSpPr>
        <p:spPr>
          <a:xfrm>
            <a:off x="4479616" y="1574014"/>
            <a:ext cx="1436282" cy="830997"/>
          </a:xfrm>
          <a:prstGeom prst="rect">
            <a:avLst/>
          </a:prstGeom>
          <a:noFill/>
        </p:spPr>
        <p:txBody>
          <a:bodyPr wrap="square" rtlCol="0">
            <a:spAutoFit/>
          </a:bodyPr>
          <a:lstStyle/>
          <a:p>
            <a:pPr lvl="0" algn="ctr" fontAlgn="base">
              <a:spcBef>
                <a:spcPct val="0"/>
              </a:spcBef>
              <a:spcAft>
                <a:spcPct val="0"/>
              </a:spcAft>
              <a:defRPr/>
            </a:pPr>
            <a:r>
              <a:rPr lang="en-US" sz="1600" b="1" kern="0" dirty="0">
                <a:solidFill>
                  <a:srgbClr val="000000">
                    <a:lumMod val="75000"/>
                    <a:lumOff val="25000"/>
                  </a:srgbClr>
                </a:solidFill>
                <a:latin typeface="Arial" panose="020B0604020202020204" pitchFamily="34" charset="0"/>
                <a:cs typeface="Arial" panose="020B0604020202020204" pitchFamily="34" charset="0"/>
              </a:rPr>
              <a:t>Compilation of Audit &amp; AP Data</a:t>
            </a:r>
            <a:endParaRPr kumimoji="0" lang="en-US" sz="120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8D71B3B-0F10-4625-AEC4-71A5E8E74EE3}"/>
              </a:ext>
            </a:extLst>
          </p:cNvPr>
          <p:cNvSpPr txBox="1"/>
          <p:nvPr/>
        </p:nvSpPr>
        <p:spPr>
          <a:xfrm>
            <a:off x="4479615" y="2791644"/>
            <a:ext cx="1436282" cy="584775"/>
          </a:xfrm>
          <a:prstGeom prst="rect">
            <a:avLst/>
          </a:prstGeom>
          <a:noFill/>
        </p:spPr>
        <p:txBody>
          <a:bodyPr wrap="square" rtlCol="0">
            <a:spAutoFit/>
          </a:bodyPr>
          <a:lstStyle/>
          <a:p>
            <a:pPr lvl="0" algn="ctr" fontAlgn="base">
              <a:spcBef>
                <a:spcPct val="0"/>
              </a:spcBef>
              <a:spcAft>
                <a:spcPct val="0"/>
              </a:spcAft>
              <a:defRPr/>
            </a:pPr>
            <a:r>
              <a:rPr lang="en-US" sz="1600" b="1" kern="0" dirty="0">
                <a:solidFill>
                  <a:srgbClr val="000000">
                    <a:lumMod val="75000"/>
                    <a:lumOff val="25000"/>
                  </a:srgbClr>
                </a:solidFill>
                <a:latin typeface="Arial" panose="020B0604020202020204" pitchFamily="34" charset="0"/>
                <a:cs typeface="Arial" panose="020B0604020202020204" pitchFamily="34" charset="0"/>
              </a:rPr>
              <a:t>Data Readiness </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26A63B8-D288-4044-B357-006254A8F669}"/>
              </a:ext>
            </a:extLst>
          </p:cNvPr>
          <p:cNvSpPr txBox="1"/>
          <p:nvPr/>
        </p:nvSpPr>
        <p:spPr>
          <a:xfrm>
            <a:off x="4488858" y="4058380"/>
            <a:ext cx="1436282" cy="830997"/>
          </a:xfrm>
          <a:prstGeom prst="rect">
            <a:avLst/>
          </a:prstGeom>
          <a:noFill/>
        </p:spPr>
        <p:txBody>
          <a:bodyPr wrap="square" rtlCol="0">
            <a:spAutoFit/>
          </a:bodyPr>
          <a:lstStyle/>
          <a:p>
            <a:pPr lvl="0" algn="ctr" fontAlgn="base">
              <a:spcBef>
                <a:spcPct val="0"/>
              </a:spcBef>
              <a:spcAft>
                <a:spcPct val="0"/>
              </a:spcAft>
              <a:defRPr/>
            </a:pPr>
            <a:r>
              <a:rPr lang="en-US" sz="1600" b="1" kern="0" dirty="0">
                <a:solidFill>
                  <a:srgbClr val="000000">
                    <a:lumMod val="75000"/>
                    <a:lumOff val="25000"/>
                  </a:srgbClr>
                </a:solidFill>
                <a:latin typeface="Arial" panose="020B0604020202020204" pitchFamily="34" charset="0"/>
                <a:cs typeface="Arial" panose="020B0604020202020204" pitchFamily="34" charset="0"/>
              </a:rPr>
              <a:t>Transport Management System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019859A-F7D4-441D-8581-EA00713FE716}"/>
              </a:ext>
            </a:extLst>
          </p:cNvPr>
          <p:cNvSpPr txBox="1"/>
          <p:nvPr/>
        </p:nvSpPr>
        <p:spPr>
          <a:xfrm>
            <a:off x="11444940" y="0"/>
            <a:ext cx="747059" cy="28687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Week 4</a:t>
            </a:r>
          </a:p>
        </p:txBody>
      </p:sp>
      <p:sp>
        <p:nvSpPr>
          <p:cNvPr id="39" name="Rectangle 38">
            <a:extLst>
              <a:ext uri="{FF2B5EF4-FFF2-40B4-BE49-F238E27FC236}">
                <a16:creationId xmlns:a16="http://schemas.microsoft.com/office/drawing/2014/main" id="{1AB446DF-6D79-41A8-B52D-FBEF4170CBB7}"/>
              </a:ext>
            </a:extLst>
          </p:cNvPr>
          <p:cNvSpPr/>
          <p:nvPr/>
        </p:nvSpPr>
        <p:spPr>
          <a:xfrm>
            <a:off x="11288683" y="6474991"/>
            <a:ext cx="903317"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grpSp>
        <p:nvGrpSpPr>
          <p:cNvPr id="31" name="Group 30">
            <a:extLst>
              <a:ext uri="{FF2B5EF4-FFF2-40B4-BE49-F238E27FC236}">
                <a16:creationId xmlns:a16="http://schemas.microsoft.com/office/drawing/2014/main" id="{F3EDF272-29EC-4611-92D7-0BBEA2E00ED3}"/>
              </a:ext>
            </a:extLst>
          </p:cNvPr>
          <p:cNvGrpSpPr/>
          <p:nvPr/>
        </p:nvGrpSpPr>
        <p:grpSpPr>
          <a:xfrm>
            <a:off x="704904" y="2247889"/>
            <a:ext cx="2480114" cy="2422430"/>
            <a:chOff x="4817157" y="2382652"/>
            <a:chExt cx="2784021" cy="2784011"/>
          </a:xfrm>
        </p:grpSpPr>
        <p:sp>
          <p:nvSpPr>
            <p:cNvPr id="40" name="Oval 39">
              <a:extLst>
                <a:ext uri="{FF2B5EF4-FFF2-40B4-BE49-F238E27FC236}">
                  <a16:creationId xmlns:a16="http://schemas.microsoft.com/office/drawing/2014/main" id="{71ACCB4F-F36A-4991-89CA-11FA1E46A6F2}"/>
                </a:ext>
              </a:extLst>
            </p:cNvPr>
            <p:cNvSpPr/>
            <p:nvPr/>
          </p:nvSpPr>
          <p:spPr>
            <a:xfrm>
              <a:off x="4817157" y="2382652"/>
              <a:ext cx="2784021" cy="2784011"/>
            </a:xfrm>
            <a:prstGeom prst="ellipse">
              <a:avLst/>
            </a:prstGeom>
            <a:solidFill>
              <a:srgbClr val="00B0F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cs typeface="Arial" panose="020B0604020202020204" pitchFamily="34" charset="0"/>
              </a:endParaRPr>
            </a:p>
          </p:txBody>
        </p:sp>
        <p:grpSp>
          <p:nvGrpSpPr>
            <p:cNvPr id="3" name="Group 2">
              <a:extLst>
                <a:ext uri="{FF2B5EF4-FFF2-40B4-BE49-F238E27FC236}">
                  <a16:creationId xmlns:a16="http://schemas.microsoft.com/office/drawing/2014/main" id="{5C4CC8DF-FF55-4B4F-8FC1-0AD1F77C423B}"/>
                </a:ext>
              </a:extLst>
            </p:cNvPr>
            <p:cNvGrpSpPr/>
            <p:nvPr/>
          </p:nvGrpSpPr>
          <p:grpSpPr>
            <a:xfrm>
              <a:off x="5263977" y="3059780"/>
              <a:ext cx="1890379" cy="1222495"/>
              <a:chOff x="5359641" y="2946624"/>
              <a:chExt cx="1485789" cy="887136"/>
            </a:xfrm>
          </p:grpSpPr>
          <p:sp>
            <p:nvSpPr>
              <p:cNvPr id="41" name="Freeform 58">
                <a:extLst>
                  <a:ext uri="{FF2B5EF4-FFF2-40B4-BE49-F238E27FC236}">
                    <a16:creationId xmlns:a16="http://schemas.microsoft.com/office/drawing/2014/main" id="{2D944040-DAD8-4E99-86D0-763B0958A861}"/>
                  </a:ext>
                </a:extLst>
              </p:cNvPr>
              <p:cNvSpPr>
                <a:spLocks noEditPoints="1"/>
              </p:cNvSpPr>
              <p:nvPr/>
            </p:nvSpPr>
            <p:spPr bwMode="auto">
              <a:xfrm>
                <a:off x="6195192" y="3132922"/>
                <a:ext cx="650238" cy="700837"/>
              </a:xfrm>
              <a:custGeom>
                <a:avLst/>
                <a:gdLst>
                  <a:gd name="T0" fmla="*/ 750 w 871"/>
                  <a:gd name="T1" fmla="*/ 769 h 940"/>
                  <a:gd name="T2" fmla="*/ 233 w 871"/>
                  <a:gd name="T3" fmla="*/ 769 h 940"/>
                  <a:gd name="T4" fmla="*/ 193 w 871"/>
                  <a:gd name="T5" fmla="*/ 809 h 940"/>
                  <a:gd name="T6" fmla="*/ 193 w 871"/>
                  <a:gd name="T7" fmla="*/ 940 h 940"/>
                  <a:gd name="T8" fmla="*/ 788 w 871"/>
                  <a:gd name="T9" fmla="*/ 940 h 940"/>
                  <a:gd name="T10" fmla="*/ 788 w 871"/>
                  <a:gd name="T11" fmla="*/ 807 h 940"/>
                  <a:gd name="T12" fmla="*/ 750 w 871"/>
                  <a:gd name="T13" fmla="*/ 769 h 940"/>
                  <a:gd name="T14" fmla="*/ 352 w 871"/>
                  <a:gd name="T15" fmla="*/ 81 h 940"/>
                  <a:gd name="T16" fmla="*/ 279 w 871"/>
                  <a:gd name="T17" fmla="*/ 81 h 940"/>
                  <a:gd name="T18" fmla="*/ 193 w 871"/>
                  <a:gd name="T19" fmla="*/ 0 h 940"/>
                  <a:gd name="T20" fmla="*/ 24 w 871"/>
                  <a:gd name="T21" fmla="*/ 78 h 940"/>
                  <a:gd name="T22" fmla="*/ 31 w 871"/>
                  <a:gd name="T23" fmla="*/ 95 h 940"/>
                  <a:gd name="T24" fmla="*/ 71 w 871"/>
                  <a:gd name="T25" fmla="*/ 95 h 940"/>
                  <a:gd name="T26" fmla="*/ 181 w 871"/>
                  <a:gd name="T27" fmla="*/ 71 h 940"/>
                  <a:gd name="T28" fmla="*/ 236 w 871"/>
                  <a:gd name="T29" fmla="*/ 121 h 940"/>
                  <a:gd name="T30" fmla="*/ 236 w 871"/>
                  <a:gd name="T31" fmla="*/ 269 h 940"/>
                  <a:gd name="T32" fmla="*/ 181 w 871"/>
                  <a:gd name="T33" fmla="*/ 319 h 940"/>
                  <a:gd name="T34" fmla="*/ 71 w 871"/>
                  <a:gd name="T35" fmla="*/ 293 h 940"/>
                  <a:gd name="T36" fmla="*/ 33 w 871"/>
                  <a:gd name="T37" fmla="*/ 293 h 940"/>
                  <a:gd name="T38" fmla="*/ 26 w 871"/>
                  <a:gd name="T39" fmla="*/ 309 h 940"/>
                  <a:gd name="T40" fmla="*/ 195 w 871"/>
                  <a:gd name="T41" fmla="*/ 388 h 940"/>
                  <a:gd name="T42" fmla="*/ 281 w 871"/>
                  <a:gd name="T43" fmla="*/ 307 h 940"/>
                  <a:gd name="T44" fmla="*/ 355 w 871"/>
                  <a:gd name="T45" fmla="*/ 307 h 940"/>
                  <a:gd name="T46" fmla="*/ 376 w 871"/>
                  <a:gd name="T47" fmla="*/ 286 h 940"/>
                  <a:gd name="T48" fmla="*/ 381 w 871"/>
                  <a:gd name="T49" fmla="*/ 271 h 940"/>
                  <a:gd name="T50" fmla="*/ 548 w 871"/>
                  <a:gd name="T51" fmla="*/ 271 h 940"/>
                  <a:gd name="T52" fmla="*/ 529 w 871"/>
                  <a:gd name="T53" fmla="*/ 193 h 940"/>
                  <a:gd name="T54" fmla="*/ 548 w 871"/>
                  <a:gd name="T55" fmla="*/ 114 h 940"/>
                  <a:gd name="T56" fmla="*/ 381 w 871"/>
                  <a:gd name="T57" fmla="*/ 114 h 940"/>
                  <a:gd name="T58" fmla="*/ 376 w 871"/>
                  <a:gd name="T59" fmla="*/ 100 h 940"/>
                  <a:gd name="T60" fmla="*/ 352 w 871"/>
                  <a:gd name="T61" fmla="*/ 81 h 940"/>
                  <a:gd name="T62" fmla="*/ 145 w 871"/>
                  <a:gd name="T63" fmla="*/ 121 h 940"/>
                  <a:gd name="T64" fmla="*/ 145 w 871"/>
                  <a:gd name="T65" fmla="*/ 267 h 940"/>
                  <a:gd name="T66" fmla="*/ 0 w 871"/>
                  <a:gd name="T67" fmla="*/ 267 h 940"/>
                  <a:gd name="T68" fmla="*/ 0 w 871"/>
                  <a:gd name="T69" fmla="*/ 121 h 940"/>
                  <a:gd name="T70" fmla="*/ 145 w 871"/>
                  <a:gd name="T71" fmla="*/ 121 h 940"/>
                  <a:gd name="T72" fmla="*/ 712 w 871"/>
                  <a:gd name="T73" fmla="*/ 155 h 940"/>
                  <a:gd name="T74" fmla="*/ 674 w 871"/>
                  <a:gd name="T75" fmla="*/ 193 h 940"/>
                  <a:gd name="T76" fmla="*/ 712 w 871"/>
                  <a:gd name="T77" fmla="*/ 231 h 940"/>
                  <a:gd name="T78" fmla="*/ 750 w 871"/>
                  <a:gd name="T79" fmla="*/ 193 h 940"/>
                  <a:gd name="T80" fmla="*/ 712 w 871"/>
                  <a:gd name="T81" fmla="*/ 155 h 940"/>
                  <a:gd name="T82" fmla="*/ 655 w 871"/>
                  <a:gd name="T83" fmla="*/ 738 h 940"/>
                  <a:gd name="T84" fmla="*/ 350 w 871"/>
                  <a:gd name="T85" fmla="*/ 738 h 940"/>
                  <a:gd name="T86" fmla="*/ 560 w 871"/>
                  <a:gd name="T87" fmla="*/ 295 h 940"/>
                  <a:gd name="T88" fmla="*/ 712 w 871"/>
                  <a:gd name="T89" fmla="*/ 376 h 940"/>
                  <a:gd name="T90" fmla="*/ 764 w 871"/>
                  <a:gd name="T91" fmla="*/ 369 h 940"/>
                  <a:gd name="T92" fmla="*/ 655 w 871"/>
                  <a:gd name="T93" fmla="*/ 738 h 940"/>
                  <a:gd name="T94" fmla="*/ 712 w 871"/>
                  <a:gd name="T95" fmla="*/ 36 h 940"/>
                  <a:gd name="T96" fmla="*/ 871 w 871"/>
                  <a:gd name="T97" fmla="*/ 195 h 940"/>
                  <a:gd name="T98" fmla="*/ 712 w 871"/>
                  <a:gd name="T99" fmla="*/ 355 h 940"/>
                  <a:gd name="T100" fmla="*/ 552 w 871"/>
                  <a:gd name="T101" fmla="*/ 195 h 940"/>
                  <a:gd name="T102" fmla="*/ 712 w 871"/>
                  <a:gd name="T103" fmla="*/ 36 h 940"/>
                  <a:gd name="T104" fmla="*/ 712 w 871"/>
                  <a:gd name="T105" fmla="*/ 114 h 940"/>
                  <a:gd name="T106" fmla="*/ 790 w 871"/>
                  <a:gd name="T107" fmla="*/ 193 h 940"/>
                  <a:gd name="T108" fmla="*/ 712 w 871"/>
                  <a:gd name="T109" fmla="*/ 271 h 940"/>
                  <a:gd name="T110" fmla="*/ 633 w 871"/>
                  <a:gd name="T111" fmla="*/ 193 h 940"/>
                  <a:gd name="T112" fmla="*/ 712 w 871"/>
                  <a:gd name="T113" fmla="*/ 114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1" h="940">
                    <a:moveTo>
                      <a:pt x="750" y="769"/>
                    </a:moveTo>
                    <a:cubicBezTo>
                      <a:pt x="233" y="769"/>
                      <a:pt x="233" y="769"/>
                      <a:pt x="233" y="769"/>
                    </a:cubicBezTo>
                    <a:cubicBezTo>
                      <a:pt x="212" y="769"/>
                      <a:pt x="193" y="786"/>
                      <a:pt x="193" y="809"/>
                    </a:cubicBezTo>
                    <a:cubicBezTo>
                      <a:pt x="193" y="940"/>
                      <a:pt x="193" y="940"/>
                      <a:pt x="193" y="940"/>
                    </a:cubicBezTo>
                    <a:cubicBezTo>
                      <a:pt x="788" y="940"/>
                      <a:pt x="788" y="940"/>
                      <a:pt x="788" y="940"/>
                    </a:cubicBezTo>
                    <a:cubicBezTo>
                      <a:pt x="788" y="807"/>
                      <a:pt x="788" y="807"/>
                      <a:pt x="788" y="807"/>
                    </a:cubicBezTo>
                    <a:cubicBezTo>
                      <a:pt x="790" y="786"/>
                      <a:pt x="771" y="769"/>
                      <a:pt x="750" y="769"/>
                    </a:cubicBezTo>
                    <a:close/>
                    <a:moveTo>
                      <a:pt x="352" y="81"/>
                    </a:moveTo>
                    <a:cubicBezTo>
                      <a:pt x="279" y="81"/>
                      <a:pt x="279" y="81"/>
                      <a:pt x="279" y="81"/>
                    </a:cubicBezTo>
                    <a:cubicBezTo>
                      <a:pt x="193" y="0"/>
                      <a:pt x="193" y="0"/>
                      <a:pt x="193" y="0"/>
                    </a:cubicBezTo>
                    <a:cubicBezTo>
                      <a:pt x="24" y="78"/>
                      <a:pt x="24" y="78"/>
                      <a:pt x="24" y="78"/>
                    </a:cubicBezTo>
                    <a:cubicBezTo>
                      <a:pt x="31" y="95"/>
                      <a:pt x="31" y="95"/>
                      <a:pt x="31" y="95"/>
                    </a:cubicBezTo>
                    <a:cubicBezTo>
                      <a:pt x="71" y="95"/>
                      <a:pt x="71" y="95"/>
                      <a:pt x="71" y="95"/>
                    </a:cubicBezTo>
                    <a:cubicBezTo>
                      <a:pt x="181" y="71"/>
                      <a:pt x="181" y="71"/>
                      <a:pt x="181" y="71"/>
                    </a:cubicBezTo>
                    <a:cubicBezTo>
                      <a:pt x="236" y="121"/>
                      <a:pt x="236" y="121"/>
                      <a:pt x="236" y="121"/>
                    </a:cubicBezTo>
                    <a:cubicBezTo>
                      <a:pt x="236" y="269"/>
                      <a:pt x="236" y="269"/>
                      <a:pt x="236" y="269"/>
                    </a:cubicBezTo>
                    <a:cubicBezTo>
                      <a:pt x="181" y="319"/>
                      <a:pt x="181" y="319"/>
                      <a:pt x="181" y="319"/>
                    </a:cubicBezTo>
                    <a:cubicBezTo>
                      <a:pt x="71" y="293"/>
                      <a:pt x="71" y="293"/>
                      <a:pt x="71" y="293"/>
                    </a:cubicBezTo>
                    <a:cubicBezTo>
                      <a:pt x="33" y="293"/>
                      <a:pt x="33" y="293"/>
                      <a:pt x="33" y="293"/>
                    </a:cubicBezTo>
                    <a:cubicBezTo>
                      <a:pt x="26" y="309"/>
                      <a:pt x="26" y="309"/>
                      <a:pt x="26" y="309"/>
                    </a:cubicBezTo>
                    <a:cubicBezTo>
                      <a:pt x="195" y="388"/>
                      <a:pt x="195" y="388"/>
                      <a:pt x="195" y="388"/>
                    </a:cubicBezTo>
                    <a:cubicBezTo>
                      <a:pt x="281" y="307"/>
                      <a:pt x="281" y="307"/>
                      <a:pt x="281" y="307"/>
                    </a:cubicBezTo>
                    <a:cubicBezTo>
                      <a:pt x="355" y="307"/>
                      <a:pt x="355" y="307"/>
                      <a:pt x="355" y="307"/>
                    </a:cubicBezTo>
                    <a:cubicBezTo>
                      <a:pt x="367" y="307"/>
                      <a:pt x="371" y="298"/>
                      <a:pt x="376" y="286"/>
                    </a:cubicBezTo>
                    <a:cubicBezTo>
                      <a:pt x="381" y="271"/>
                      <a:pt x="381" y="271"/>
                      <a:pt x="381" y="271"/>
                    </a:cubicBezTo>
                    <a:cubicBezTo>
                      <a:pt x="548" y="271"/>
                      <a:pt x="548" y="271"/>
                      <a:pt x="548" y="271"/>
                    </a:cubicBezTo>
                    <a:cubicBezTo>
                      <a:pt x="536" y="248"/>
                      <a:pt x="529" y="221"/>
                      <a:pt x="529" y="193"/>
                    </a:cubicBezTo>
                    <a:cubicBezTo>
                      <a:pt x="529" y="164"/>
                      <a:pt x="536" y="138"/>
                      <a:pt x="548" y="114"/>
                    </a:cubicBezTo>
                    <a:cubicBezTo>
                      <a:pt x="381" y="114"/>
                      <a:pt x="381" y="114"/>
                      <a:pt x="381" y="114"/>
                    </a:cubicBezTo>
                    <a:cubicBezTo>
                      <a:pt x="376" y="100"/>
                      <a:pt x="376" y="100"/>
                      <a:pt x="376" y="100"/>
                    </a:cubicBezTo>
                    <a:cubicBezTo>
                      <a:pt x="369" y="90"/>
                      <a:pt x="364" y="81"/>
                      <a:pt x="352" y="81"/>
                    </a:cubicBezTo>
                    <a:close/>
                    <a:moveTo>
                      <a:pt x="145" y="121"/>
                    </a:moveTo>
                    <a:cubicBezTo>
                      <a:pt x="145" y="267"/>
                      <a:pt x="145" y="267"/>
                      <a:pt x="145" y="267"/>
                    </a:cubicBezTo>
                    <a:cubicBezTo>
                      <a:pt x="0" y="267"/>
                      <a:pt x="0" y="267"/>
                      <a:pt x="0" y="267"/>
                    </a:cubicBezTo>
                    <a:cubicBezTo>
                      <a:pt x="0" y="121"/>
                      <a:pt x="0" y="121"/>
                      <a:pt x="0" y="121"/>
                    </a:cubicBezTo>
                    <a:cubicBezTo>
                      <a:pt x="145" y="121"/>
                      <a:pt x="145" y="121"/>
                      <a:pt x="145" y="121"/>
                    </a:cubicBezTo>
                    <a:close/>
                    <a:moveTo>
                      <a:pt x="712" y="155"/>
                    </a:moveTo>
                    <a:cubicBezTo>
                      <a:pt x="690" y="155"/>
                      <a:pt x="674" y="171"/>
                      <a:pt x="674" y="193"/>
                    </a:cubicBezTo>
                    <a:cubicBezTo>
                      <a:pt x="674" y="214"/>
                      <a:pt x="690" y="231"/>
                      <a:pt x="712" y="231"/>
                    </a:cubicBezTo>
                    <a:cubicBezTo>
                      <a:pt x="733" y="231"/>
                      <a:pt x="750" y="214"/>
                      <a:pt x="750" y="193"/>
                    </a:cubicBezTo>
                    <a:cubicBezTo>
                      <a:pt x="750" y="171"/>
                      <a:pt x="731" y="155"/>
                      <a:pt x="712" y="155"/>
                    </a:cubicBezTo>
                    <a:close/>
                    <a:moveTo>
                      <a:pt x="655" y="738"/>
                    </a:moveTo>
                    <a:cubicBezTo>
                      <a:pt x="350" y="738"/>
                      <a:pt x="350" y="738"/>
                      <a:pt x="350" y="738"/>
                    </a:cubicBezTo>
                    <a:cubicBezTo>
                      <a:pt x="560" y="295"/>
                      <a:pt x="560" y="295"/>
                      <a:pt x="560" y="295"/>
                    </a:cubicBezTo>
                    <a:cubicBezTo>
                      <a:pt x="593" y="343"/>
                      <a:pt x="648" y="376"/>
                      <a:pt x="712" y="376"/>
                    </a:cubicBezTo>
                    <a:cubicBezTo>
                      <a:pt x="731" y="376"/>
                      <a:pt x="748" y="374"/>
                      <a:pt x="764" y="369"/>
                    </a:cubicBezTo>
                    <a:cubicBezTo>
                      <a:pt x="655" y="738"/>
                      <a:pt x="655" y="738"/>
                      <a:pt x="655" y="738"/>
                    </a:cubicBezTo>
                    <a:close/>
                    <a:moveTo>
                      <a:pt x="712" y="36"/>
                    </a:moveTo>
                    <a:cubicBezTo>
                      <a:pt x="800" y="36"/>
                      <a:pt x="871" y="107"/>
                      <a:pt x="871" y="195"/>
                    </a:cubicBezTo>
                    <a:cubicBezTo>
                      <a:pt x="871" y="283"/>
                      <a:pt x="800" y="355"/>
                      <a:pt x="712" y="355"/>
                    </a:cubicBezTo>
                    <a:cubicBezTo>
                      <a:pt x="624" y="355"/>
                      <a:pt x="552" y="283"/>
                      <a:pt x="552" y="195"/>
                    </a:cubicBezTo>
                    <a:cubicBezTo>
                      <a:pt x="552" y="107"/>
                      <a:pt x="624" y="36"/>
                      <a:pt x="712" y="36"/>
                    </a:cubicBezTo>
                    <a:close/>
                    <a:moveTo>
                      <a:pt x="712" y="114"/>
                    </a:moveTo>
                    <a:cubicBezTo>
                      <a:pt x="755" y="114"/>
                      <a:pt x="790" y="150"/>
                      <a:pt x="790" y="193"/>
                    </a:cubicBezTo>
                    <a:cubicBezTo>
                      <a:pt x="790" y="236"/>
                      <a:pt x="755" y="271"/>
                      <a:pt x="712" y="271"/>
                    </a:cubicBezTo>
                    <a:cubicBezTo>
                      <a:pt x="667" y="271"/>
                      <a:pt x="633" y="236"/>
                      <a:pt x="633" y="193"/>
                    </a:cubicBezTo>
                    <a:cubicBezTo>
                      <a:pt x="631" y="150"/>
                      <a:pt x="667" y="114"/>
                      <a:pt x="712" y="114"/>
                    </a:cubicBezTo>
                    <a:close/>
                  </a:path>
                </a:pathLst>
              </a:custGeom>
              <a:solidFill>
                <a:schemeClr val="bg2"/>
              </a:solidFill>
              <a:ln w="12700">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 name="Freeform 59">
                <a:extLst>
                  <a:ext uri="{FF2B5EF4-FFF2-40B4-BE49-F238E27FC236}">
                    <a16:creationId xmlns:a16="http://schemas.microsoft.com/office/drawing/2014/main" id="{2329B2FC-BC59-430A-8B28-1649C0B6C6E9}"/>
                  </a:ext>
                </a:extLst>
              </p:cNvPr>
              <p:cNvSpPr>
                <a:spLocks noEditPoints="1"/>
              </p:cNvSpPr>
              <p:nvPr/>
            </p:nvSpPr>
            <p:spPr bwMode="auto">
              <a:xfrm>
                <a:off x="5359641" y="2946624"/>
                <a:ext cx="607853" cy="887136"/>
              </a:xfrm>
              <a:custGeom>
                <a:avLst/>
                <a:gdLst>
                  <a:gd name="T0" fmla="*/ 159 w 814"/>
                  <a:gd name="T1" fmla="*/ 364 h 1190"/>
                  <a:gd name="T2" fmla="*/ 81 w 814"/>
                  <a:gd name="T3" fmla="*/ 443 h 1190"/>
                  <a:gd name="T4" fmla="*/ 159 w 814"/>
                  <a:gd name="T5" fmla="*/ 521 h 1190"/>
                  <a:gd name="T6" fmla="*/ 238 w 814"/>
                  <a:gd name="T7" fmla="*/ 443 h 1190"/>
                  <a:gd name="T8" fmla="*/ 159 w 814"/>
                  <a:gd name="T9" fmla="*/ 364 h 1190"/>
                  <a:gd name="T10" fmla="*/ 159 w 814"/>
                  <a:gd name="T11" fmla="*/ 286 h 1190"/>
                  <a:gd name="T12" fmla="*/ 319 w 814"/>
                  <a:gd name="T13" fmla="*/ 445 h 1190"/>
                  <a:gd name="T14" fmla="*/ 159 w 814"/>
                  <a:gd name="T15" fmla="*/ 605 h 1190"/>
                  <a:gd name="T16" fmla="*/ 0 w 814"/>
                  <a:gd name="T17" fmla="*/ 445 h 1190"/>
                  <a:gd name="T18" fmla="*/ 159 w 814"/>
                  <a:gd name="T19" fmla="*/ 286 h 1190"/>
                  <a:gd name="T20" fmla="*/ 159 w 814"/>
                  <a:gd name="T21" fmla="*/ 405 h 1190"/>
                  <a:gd name="T22" fmla="*/ 197 w 814"/>
                  <a:gd name="T23" fmla="*/ 443 h 1190"/>
                  <a:gd name="T24" fmla="*/ 159 w 814"/>
                  <a:gd name="T25" fmla="*/ 481 h 1190"/>
                  <a:gd name="T26" fmla="*/ 121 w 814"/>
                  <a:gd name="T27" fmla="*/ 443 h 1190"/>
                  <a:gd name="T28" fmla="*/ 159 w 814"/>
                  <a:gd name="T29" fmla="*/ 405 h 1190"/>
                  <a:gd name="T30" fmla="*/ 217 w 814"/>
                  <a:gd name="T31" fmla="*/ 988 h 1190"/>
                  <a:gd name="T32" fmla="*/ 521 w 814"/>
                  <a:gd name="T33" fmla="*/ 988 h 1190"/>
                  <a:gd name="T34" fmla="*/ 312 w 814"/>
                  <a:gd name="T35" fmla="*/ 545 h 1190"/>
                  <a:gd name="T36" fmla="*/ 159 w 814"/>
                  <a:gd name="T37" fmla="*/ 626 h 1190"/>
                  <a:gd name="T38" fmla="*/ 107 w 814"/>
                  <a:gd name="T39" fmla="*/ 619 h 1190"/>
                  <a:gd name="T40" fmla="*/ 217 w 814"/>
                  <a:gd name="T41" fmla="*/ 988 h 1190"/>
                  <a:gd name="T42" fmla="*/ 614 w 814"/>
                  <a:gd name="T43" fmla="*/ 98 h 1190"/>
                  <a:gd name="T44" fmla="*/ 740 w 814"/>
                  <a:gd name="T45" fmla="*/ 26 h 1190"/>
                  <a:gd name="T46" fmla="*/ 812 w 814"/>
                  <a:gd name="T47" fmla="*/ 152 h 1190"/>
                  <a:gd name="T48" fmla="*/ 686 w 814"/>
                  <a:gd name="T49" fmla="*/ 224 h 1190"/>
                  <a:gd name="T50" fmla="*/ 614 w 814"/>
                  <a:gd name="T51" fmla="*/ 98 h 1190"/>
                  <a:gd name="T52" fmla="*/ 414 w 814"/>
                  <a:gd name="T53" fmla="*/ 167 h 1190"/>
                  <a:gd name="T54" fmla="*/ 407 w 814"/>
                  <a:gd name="T55" fmla="*/ 195 h 1190"/>
                  <a:gd name="T56" fmla="*/ 409 w 814"/>
                  <a:gd name="T57" fmla="*/ 209 h 1190"/>
                  <a:gd name="T58" fmla="*/ 264 w 814"/>
                  <a:gd name="T59" fmla="*/ 293 h 1190"/>
                  <a:gd name="T60" fmla="*/ 319 w 814"/>
                  <a:gd name="T61" fmla="*/ 352 h 1190"/>
                  <a:gd name="T62" fmla="*/ 343 w 814"/>
                  <a:gd name="T63" fmla="*/ 431 h 1190"/>
                  <a:gd name="T64" fmla="*/ 488 w 814"/>
                  <a:gd name="T65" fmla="*/ 348 h 1190"/>
                  <a:gd name="T66" fmla="*/ 500 w 814"/>
                  <a:gd name="T67" fmla="*/ 357 h 1190"/>
                  <a:gd name="T68" fmla="*/ 528 w 814"/>
                  <a:gd name="T69" fmla="*/ 364 h 1190"/>
                  <a:gd name="T70" fmla="*/ 593 w 814"/>
                  <a:gd name="T71" fmla="*/ 328 h 1190"/>
                  <a:gd name="T72" fmla="*/ 707 w 814"/>
                  <a:gd name="T73" fmla="*/ 355 h 1190"/>
                  <a:gd name="T74" fmla="*/ 814 w 814"/>
                  <a:gd name="T75" fmla="*/ 202 h 1190"/>
                  <a:gd name="T76" fmla="*/ 798 w 814"/>
                  <a:gd name="T77" fmla="*/ 190 h 1190"/>
                  <a:gd name="T78" fmla="*/ 764 w 814"/>
                  <a:gd name="T79" fmla="*/ 209 h 1190"/>
                  <a:gd name="T80" fmla="*/ 681 w 814"/>
                  <a:gd name="T81" fmla="*/ 286 h 1190"/>
                  <a:gd name="T82" fmla="*/ 609 w 814"/>
                  <a:gd name="T83" fmla="*/ 269 h 1190"/>
                  <a:gd name="T84" fmla="*/ 536 w 814"/>
                  <a:gd name="T85" fmla="*/ 143 h 1190"/>
                  <a:gd name="T86" fmla="*/ 557 w 814"/>
                  <a:gd name="T87" fmla="*/ 71 h 1190"/>
                  <a:gd name="T88" fmla="*/ 664 w 814"/>
                  <a:gd name="T89" fmla="*/ 38 h 1190"/>
                  <a:gd name="T90" fmla="*/ 700 w 814"/>
                  <a:gd name="T91" fmla="*/ 17 h 1190"/>
                  <a:gd name="T92" fmla="*/ 698 w 814"/>
                  <a:gd name="T93" fmla="*/ 0 h 1190"/>
                  <a:gd name="T94" fmla="*/ 512 w 814"/>
                  <a:gd name="T95" fmla="*/ 17 h 1190"/>
                  <a:gd name="T96" fmla="*/ 478 w 814"/>
                  <a:gd name="T97" fmla="*/ 128 h 1190"/>
                  <a:gd name="T98" fmla="*/ 414 w 814"/>
                  <a:gd name="T99" fmla="*/ 167 h 1190"/>
                  <a:gd name="T100" fmla="*/ 121 w 814"/>
                  <a:gd name="T101" fmla="*/ 1019 h 1190"/>
                  <a:gd name="T102" fmla="*/ 638 w 814"/>
                  <a:gd name="T103" fmla="*/ 1019 h 1190"/>
                  <a:gd name="T104" fmla="*/ 678 w 814"/>
                  <a:gd name="T105" fmla="*/ 1059 h 1190"/>
                  <a:gd name="T106" fmla="*/ 678 w 814"/>
                  <a:gd name="T107" fmla="*/ 1190 h 1190"/>
                  <a:gd name="T108" fmla="*/ 83 w 814"/>
                  <a:gd name="T109" fmla="*/ 1190 h 1190"/>
                  <a:gd name="T110" fmla="*/ 83 w 814"/>
                  <a:gd name="T111" fmla="*/ 1057 h 1190"/>
                  <a:gd name="T112" fmla="*/ 121 w 814"/>
                  <a:gd name="T113" fmla="*/ 1019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4" h="1190">
                    <a:moveTo>
                      <a:pt x="159" y="364"/>
                    </a:moveTo>
                    <a:cubicBezTo>
                      <a:pt x="117" y="364"/>
                      <a:pt x="81" y="400"/>
                      <a:pt x="81" y="443"/>
                    </a:cubicBezTo>
                    <a:cubicBezTo>
                      <a:pt x="81" y="486"/>
                      <a:pt x="117" y="521"/>
                      <a:pt x="159" y="521"/>
                    </a:cubicBezTo>
                    <a:cubicBezTo>
                      <a:pt x="205" y="521"/>
                      <a:pt x="238" y="486"/>
                      <a:pt x="238" y="443"/>
                    </a:cubicBezTo>
                    <a:cubicBezTo>
                      <a:pt x="240" y="400"/>
                      <a:pt x="205" y="364"/>
                      <a:pt x="159" y="364"/>
                    </a:cubicBezTo>
                    <a:close/>
                    <a:moveTo>
                      <a:pt x="159" y="286"/>
                    </a:moveTo>
                    <a:cubicBezTo>
                      <a:pt x="247" y="286"/>
                      <a:pt x="319" y="357"/>
                      <a:pt x="319" y="445"/>
                    </a:cubicBezTo>
                    <a:cubicBezTo>
                      <a:pt x="319" y="533"/>
                      <a:pt x="247" y="605"/>
                      <a:pt x="159" y="605"/>
                    </a:cubicBezTo>
                    <a:cubicBezTo>
                      <a:pt x="71" y="605"/>
                      <a:pt x="0" y="533"/>
                      <a:pt x="0" y="445"/>
                    </a:cubicBezTo>
                    <a:cubicBezTo>
                      <a:pt x="2" y="357"/>
                      <a:pt x="74" y="286"/>
                      <a:pt x="159" y="286"/>
                    </a:cubicBezTo>
                    <a:close/>
                    <a:moveTo>
                      <a:pt x="159" y="405"/>
                    </a:moveTo>
                    <a:cubicBezTo>
                      <a:pt x="181" y="405"/>
                      <a:pt x="197" y="421"/>
                      <a:pt x="197" y="443"/>
                    </a:cubicBezTo>
                    <a:cubicBezTo>
                      <a:pt x="197" y="464"/>
                      <a:pt x="181" y="481"/>
                      <a:pt x="159" y="481"/>
                    </a:cubicBezTo>
                    <a:cubicBezTo>
                      <a:pt x="138" y="481"/>
                      <a:pt x="121" y="464"/>
                      <a:pt x="121" y="443"/>
                    </a:cubicBezTo>
                    <a:cubicBezTo>
                      <a:pt x="124" y="421"/>
                      <a:pt x="140" y="405"/>
                      <a:pt x="159" y="405"/>
                    </a:cubicBezTo>
                    <a:close/>
                    <a:moveTo>
                      <a:pt x="217" y="988"/>
                    </a:moveTo>
                    <a:cubicBezTo>
                      <a:pt x="521" y="988"/>
                      <a:pt x="521" y="988"/>
                      <a:pt x="521" y="988"/>
                    </a:cubicBezTo>
                    <a:cubicBezTo>
                      <a:pt x="312" y="545"/>
                      <a:pt x="312" y="545"/>
                      <a:pt x="312" y="545"/>
                    </a:cubicBezTo>
                    <a:cubicBezTo>
                      <a:pt x="278" y="593"/>
                      <a:pt x="224" y="626"/>
                      <a:pt x="159" y="626"/>
                    </a:cubicBezTo>
                    <a:cubicBezTo>
                      <a:pt x="140" y="626"/>
                      <a:pt x="124" y="624"/>
                      <a:pt x="107" y="619"/>
                    </a:cubicBezTo>
                    <a:cubicBezTo>
                      <a:pt x="217" y="988"/>
                      <a:pt x="217" y="988"/>
                      <a:pt x="217" y="988"/>
                    </a:cubicBezTo>
                    <a:close/>
                    <a:moveTo>
                      <a:pt x="614" y="98"/>
                    </a:moveTo>
                    <a:cubicBezTo>
                      <a:pt x="740" y="26"/>
                      <a:pt x="740" y="26"/>
                      <a:pt x="740" y="26"/>
                    </a:cubicBezTo>
                    <a:cubicBezTo>
                      <a:pt x="812" y="152"/>
                      <a:pt x="812" y="152"/>
                      <a:pt x="812" y="152"/>
                    </a:cubicBezTo>
                    <a:cubicBezTo>
                      <a:pt x="686" y="224"/>
                      <a:pt x="686" y="224"/>
                      <a:pt x="686" y="224"/>
                    </a:cubicBezTo>
                    <a:cubicBezTo>
                      <a:pt x="614" y="98"/>
                      <a:pt x="614" y="98"/>
                      <a:pt x="614" y="98"/>
                    </a:cubicBezTo>
                    <a:close/>
                    <a:moveTo>
                      <a:pt x="414" y="167"/>
                    </a:moveTo>
                    <a:cubicBezTo>
                      <a:pt x="405" y="171"/>
                      <a:pt x="405" y="183"/>
                      <a:pt x="407" y="195"/>
                    </a:cubicBezTo>
                    <a:cubicBezTo>
                      <a:pt x="409" y="209"/>
                      <a:pt x="409" y="209"/>
                      <a:pt x="409" y="209"/>
                    </a:cubicBezTo>
                    <a:cubicBezTo>
                      <a:pt x="264" y="293"/>
                      <a:pt x="264" y="293"/>
                      <a:pt x="264" y="293"/>
                    </a:cubicBezTo>
                    <a:cubicBezTo>
                      <a:pt x="286" y="307"/>
                      <a:pt x="305" y="328"/>
                      <a:pt x="319" y="352"/>
                    </a:cubicBezTo>
                    <a:cubicBezTo>
                      <a:pt x="333" y="376"/>
                      <a:pt x="340" y="402"/>
                      <a:pt x="343" y="431"/>
                    </a:cubicBezTo>
                    <a:cubicBezTo>
                      <a:pt x="488" y="348"/>
                      <a:pt x="488" y="348"/>
                      <a:pt x="488" y="348"/>
                    </a:cubicBezTo>
                    <a:cubicBezTo>
                      <a:pt x="500" y="357"/>
                      <a:pt x="500" y="357"/>
                      <a:pt x="500" y="357"/>
                    </a:cubicBezTo>
                    <a:cubicBezTo>
                      <a:pt x="509" y="364"/>
                      <a:pt x="519" y="369"/>
                      <a:pt x="528" y="364"/>
                    </a:cubicBezTo>
                    <a:cubicBezTo>
                      <a:pt x="593" y="328"/>
                      <a:pt x="593" y="328"/>
                      <a:pt x="593" y="328"/>
                    </a:cubicBezTo>
                    <a:cubicBezTo>
                      <a:pt x="707" y="355"/>
                      <a:pt x="707" y="355"/>
                      <a:pt x="707" y="355"/>
                    </a:cubicBezTo>
                    <a:cubicBezTo>
                      <a:pt x="814" y="202"/>
                      <a:pt x="814" y="202"/>
                      <a:pt x="814" y="202"/>
                    </a:cubicBezTo>
                    <a:cubicBezTo>
                      <a:pt x="798" y="190"/>
                      <a:pt x="798" y="190"/>
                      <a:pt x="798" y="190"/>
                    </a:cubicBezTo>
                    <a:cubicBezTo>
                      <a:pt x="764" y="209"/>
                      <a:pt x="764" y="209"/>
                      <a:pt x="764" y="209"/>
                    </a:cubicBezTo>
                    <a:cubicBezTo>
                      <a:pt x="681" y="286"/>
                      <a:pt x="681" y="286"/>
                      <a:pt x="681" y="286"/>
                    </a:cubicBezTo>
                    <a:cubicBezTo>
                      <a:pt x="609" y="269"/>
                      <a:pt x="609" y="269"/>
                      <a:pt x="609" y="269"/>
                    </a:cubicBezTo>
                    <a:cubicBezTo>
                      <a:pt x="536" y="143"/>
                      <a:pt x="536" y="143"/>
                      <a:pt x="536" y="143"/>
                    </a:cubicBezTo>
                    <a:cubicBezTo>
                      <a:pt x="557" y="71"/>
                      <a:pt x="557" y="71"/>
                      <a:pt x="557" y="71"/>
                    </a:cubicBezTo>
                    <a:cubicBezTo>
                      <a:pt x="664" y="38"/>
                      <a:pt x="664" y="38"/>
                      <a:pt x="664" y="38"/>
                    </a:cubicBezTo>
                    <a:cubicBezTo>
                      <a:pt x="700" y="17"/>
                      <a:pt x="700" y="17"/>
                      <a:pt x="700" y="17"/>
                    </a:cubicBezTo>
                    <a:cubicBezTo>
                      <a:pt x="698" y="0"/>
                      <a:pt x="698" y="0"/>
                      <a:pt x="698" y="0"/>
                    </a:cubicBezTo>
                    <a:cubicBezTo>
                      <a:pt x="512" y="17"/>
                      <a:pt x="512" y="17"/>
                      <a:pt x="512" y="17"/>
                    </a:cubicBezTo>
                    <a:cubicBezTo>
                      <a:pt x="478" y="128"/>
                      <a:pt x="478" y="128"/>
                      <a:pt x="478" y="128"/>
                    </a:cubicBezTo>
                    <a:cubicBezTo>
                      <a:pt x="414" y="167"/>
                      <a:pt x="414" y="167"/>
                      <a:pt x="414" y="167"/>
                    </a:cubicBezTo>
                    <a:close/>
                    <a:moveTo>
                      <a:pt x="121" y="1019"/>
                    </a:moveTo>
                    <a:cubicBezTo>
                      <a:pt x="638" y="1019"/>
                      <a:pt x="638" y="1019"/>
                      <a:pt x="638" y="1019"/>
                    </a:cubicBezTo>
                    <a:cubicBezTo>
                      <a:pt x="659" y="1019"/>
                      <a:pt x="678" y="1036"/>
                      <a:pt x="678" y="1059"/>
                    </a:cubicBezTo>
                    <a:cubicBezTo>
                      <a:pt x="678" y="1190"/>
                      <a:pt x="678" y="1190"/>
                      <a:pt x="678" y="1190"/>
                    </a:cubicBezTo>
                    <a:cubicBezTo>
                      <a:pt x="83" y="1190"/>
                      <a:pt x="83" y="1190"/>
                      <a:pt x="83" y="1190"/>
                    </a:cubicBezTo>
                    <a:cubicBezTo>
                      <a:pt x="83" y="1057"/>
                      <a:pt x="83" y="1057"/>
                      <a:pt x="83" y="1057"/>
                    </a:cubicBezTo>
                    <a:cubicBezTo>
                      <a:pt x="81" y="1036"/>
                      <a:pt x="100" y="1019"/>
                      <a:pt x="121" y="1019"/>
                    </a:cubicBezTo>
                    <a:close/>
                  </a:path>
                </a:pathLst>
              </a:custGeom>
              <a:solidFill>
                <a:schemeClr val="bg2"/>
              </a:solidFill>
              <a:ln w="12700">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 name="Freeform 60">
                <a:extLst>
                  <a:ext uri="{FF2B5EF4-FFF2-40B4-BE49-F238E27FC236}">
                    <a16:creationId xmlns:a16="http://schemas.microsoft.com/office/drawing/2014/main" id="{94ADFFC9-1A92-40DB-84DA-9617130C869E}"/>
                  </a:ext>
                </a:extLst>
              </p:cNvPr>
              <p:cNvSpPr>
                <a:spLocks noEditPoints="1"/>
              </p:cNvSpPr>
              <p:nvPr/>
            </p:nvSpPr>
            <p:spPr bwMode="auto">
              <a:xfrm>
                <a:off x="5878452" y="3402677"/>
                <a:ext cx="448168" cy="431082"/>
              </a:xfrm>
              <a:custGeom>
                <a:avLst/>
                <a:gdLst>
                  <a:gd name="T0" fmla="*/ 105 w 600"/>
                  <a:gd name="T1" fmla="*/ 164 h 578"/>
                  <a:gd name="T2" fmla="*/ 88 w 600"/>
                  <a:gd name="T3" fmla="*/ 197 h 578"/>
                  <a:gd name="T4" fmla="*/ 517 w 600"/>
                  <a:gd name="T5" fmla="*/ 181 h 578"/>
                  <a:gd name="T6" fmla="*/ 88 w 600"/>
                  <a:gd name="T7" fmla="*/ 212 h 578"/>
                  <a:gd name="T8" fmla="*/ 517 w 600"/>
                  <a:gd name="T9" fmla="*/ 243 h 578"/>
                  <a:gd name="T10" fmla="*/ 450 w 600"/>
                  <a:gd name="T11" fmla="*/ 212 h 578"/>
                  <a:gd name="T12" fmla="*/ 414 w 600"/>
                  <a:gd name="T13" fmla="*/ 224 h 578"/>
                  <a:gd name="T14" fmla="*/ 191 w 600"/>
                  <a:gd name="T15" fmla="*/ 212 h 578"/>
                  <a:gd name="T16" fmla="*/ 155 w 600"/>
                  <a:gd name="T17" fmla="*/ 224 h 578"/>
                  <a:gd name="T18" fmla="*/ 88 w 600"/>
                  <a:gd name="T19" fmla="*/ 212 h 578"/>
                  <a:gd name="T20" fmla="*/ 88 w 600"/>
                  <a:gd name="T21" fmla="*/ 290 h 578"/>
                  <a:gd name="T22" fmla="*/ 517 w 600"/>
                  <a:gd name="T23" fmla="*/ 259 h 578"/>
                  <a:gd name="T24" fmla="*/ 450 w 600"/>
                  <a:gd name="T25" fmla="*/ 271 h 578"/>
                  <a:gd name="T26" fmla="*/ 414 w 600"/>
                  <a:gd name="T27" fmla="*/ 259 h 578"/>
                  <a:gd name="T28" fmla="*/ 191 w 600"/>
                  <a:gd name="T29" fmla="*/ 271 h 578"/>
                  <a:gd name="T30" fmla="*/ 155 w 600"/>
                  <a:gd name="T31" fmla="*/ 259 h 578"/>
                  <a:gd name="T32" fmla="*/ 88 w 600"/>
                  <a:gd name="T33" fmla="*/ 307 h 578"/>
                  <a:gd name="T34" fmla="*/ 105 w 600"/>
                  <a:gd name="T35" fmla="*/ 352 h 578"/>
                  <a:gd name="T36" fmla="*/ 519 w 600"/>
                  <a:gd name="T37" fmla="*/ 336 h 578"/>
                  <a:gd name="T38" fmla="*/ 453 w 600"/>
                  <a:gd name="T39" fmla="*/ 307 h 578"/>
                  <a:gd name="T40" fmla="*/ 417 w 600"/>
                  <a:gd name="T41" fmla="*/ 319 h 578"/>
                  <a:gd name="T42" fmla="*/ 193 w 600"/>
                  <a:gd name="T43" fmla="*/ 307 h 578"/>
                  <a:gd name="T44" fmla="*/ 157 w 600"/>
                  <a:gd name="T45" fmla="*/ 319 h 578"/>
                  <a:gd name="T46" fmla="*/ 88 w 600"/>
                  <a:gd name="T47" fmla="*/ 307 h 578"/>
                  <a:gd name="T48" fmla="*/ 600 w 600"/>
                  <a:gd name="T49" fmla="*/ 236 h 578"/>
                  <a:gd name="T50" fmla="*/ 569 w 600"/>
                  <a:gd name="T51" fmla="*/ 300 h 578"/>
                  <a:gd name="T52" fmla="*/ 31 w 600"/>
                  <a:gd name="T53" fmla="*/ 578 h 578"/>
                  <a:gd name="T54" fmla="*/ 0 w 600"/>
                  <a:gd name="T55" fmla="*/ 297 h 578"/>
                  <a:gd name="T56" fmla="*/ 31 w 600"/>
                  <a:gd name="T57" fmla="*/ 233 h 578"/>
                  <a:gd name="T58" fmla="*/ 64 w 600"/>
                  <a:gd name="T59" fmla="*/ 207 h 578"/>
                  <a:gd name="T60" fmla="*/ 95 w 600"/>
                  <a:gd name="T61" fmla="*/ 376 h 578"/>
                  <a:gd name="T62" fmla="*/ 538 w 600"/>
                  <a:gd name="T63" fmla="*/ 345 h 578"/>
                  <a:gd name="T64" fmla="*/ 567 w 600"/>
                  <a:gd name="T65" fmla="*/ 207 h 578"/>
                  <a:gd name="T66" fmla="*/ 569 w 600"/>
                  <a:gd name="T67" fmla="*/ 236 h 578"/>
                  <a:gd name="T68" fmla="*/ 231 w 600"/>
                  <a:gd name="T69" fmla="*/ 0 h 578"/>
                  <a:gd name="T70" fmla="*/ 376 w 600"/>
                  <a:gd name="T71" fmla="*/ 145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0" h="578">
                    <a:moveTo>
                      <a:pt x="503" y="164"/>
                    </a:moveTo>
                    <a:cubicBezTo>
                      <a:pt x="105" y="164"/>
                      <a:pt x="105" y="164"/>
                      <a:pt x="105" y="164"/>
                    </a:cubicBezTo>
                    <a:cubicBezTo>
                      <a:pt x="95" y="164"/>
                      <a:pt x="88" y="171"/>
                      <a:pt x="88" y="181"/>
                    </a:cubicBezTo>
                    <a:cubicBezTo>
                      <a:pt x="88" y="197"/>
                      <a:pt x="88" y="197"/>
                      <a:pt x="88" y="197"/>
                    </a:cubicBezTo>
                    <a:cubicBezTo>
                      <a:pt x="517" y="197"/>
                      <a:pt x="517" y="197"/>
                      <a:pt x="517" y="197"/>
                    </a:cubicBezTo>
                    <a:cubicBezTo>
                      <a:pt x="517" y="181"/>
                      <a:pt x="517" y="181"/>
                      <a:pt x="517" y="181"/>
                    </a:cubicBezTo>
                    <a:cubicBezTo>
                      <a:pt x="517" y="171"/>
                      <a:pt x="510" y="164"/>
                      <a:pt x="503" y="164"/>
                    </a:cubicBezTo>
                    <a:close/>
                    <a:moveTo>
                      <a:pt x="88" y="212"/>
                    </a:moveTo>
                    <a:cubicBezTo>
                      <a:pt x="88" y="243"/>
                      <a:pt x="88" y="243"/>
                      <a:pt x="88" y="243"/>
                    </a:cubicBezTo>
                    <a:cubicBezTo>
                      <a:pt x="517" y="243"/>
                      <a:pt x="517" y="243"/>
                      <a:pt x="517" y="243"/>
                    </a:cubicBezTo>
                    <a:cubicBezTo>
                      <a:pt x="517" y="212"/>
                      <a:pt x="517" y="212"/>
                      <a:pt x="517" y="212"/>
                    </a:cubicBezTo>
                    <a:cubicBezTo>
                      <a:pt x="450" y="212"/>
                      <a:pt x="450" y="212"/>
                      <a:pt x="450" y="212"/>
                    </a:cubicBezTo>
                    <a:cubicBezTo>
                      <a:pt x="450" y="224"/>
                      <a:pt x="450" y="224"/>
                      <a:pt x="450" y="224"/>
                    </a:cubicBezTo>
                    <a:cubicBezTo>
                      <a:pt x="414" y="224"/>
                      <a:pt x="414" y="224"/>
                      <a:pt x="414" y="224"/>
                    </a:cubicBezTo>
                    <a:cubicBezTo>
                      <a:pt x="414" y="212"/>
                      <a:pt x="414" y="212"/>
                      <a:pt x="414" y="212"/>
                    </a:cubicBezTo>
                    <a:cubicBezTo>
                      <a:pt x="191" y="212"/>
                      <a:pt x="191" y="212"/>
                      <a:pt x="191" y="212"/>
                    </a:cubicBezTo>
                    <a:cubicBezTo>
                      <a:pt x="191" y="224"/>
                      <a:pt x="191" y="224"/>
                      <a:pt x="191" y="224"/>
                    </a:cubicBezTo>
                    <a:cubicBezTo>
                      <a:pt x="155" y="224"/>
                      <a:pt x="155" y="224"/>
                      <a:pt x="155" y="224"/>
                    </a:cubicBezTo>
                    <a:cubicBezTo>
                      <a:pt x="155" y="212"/>
                      <a:pt x="155" y="212"/>
                      <a:pt x="155" y="212"/>
                    </a:cubicBezTo>
                    <a:cubicBezTo>
                      <a:pt x="88" y="212"/>
                      <a:pt x="88" y="212"/>
                      <a:pt x="88" y="212"/>
                    </a:cubicBezTo>
                    <a:close/>
                    <a:moveTo>
                      <a:pt x="88" y="259"/>
                    </a:moveTo>
                    <a:cubicBezTo>
                      <a:pt x="88" y="290"/>
                      <a:pt x="88" y="290"/>
                      <a:pt x="88" y="290"/>
                    </a:cubicBezTo>
                    <a:cubicBezTo>
                      <a:pt x="517" y="290"/>
                      <a:pt x="517" y="290"/>
                      <a:pt x="517" y="290"/>
                    </a:cubicBezTo>
                    <a:cubicBezTo>
                      <a:pt x="517" y="259"/>
                      <a:pt x="517" y="259"/>
                      <a:pt x="517" y="259"/>
                    </a:cubicBezTo>
                    <a:cubicBezTo>
                      <a:pt x="450" y="259"/>
                      <a:pt x="450" y="259"/>
                      <a:pt x="450" y="259"/>
                    </a:cubicBezTo>
                    <a:cubicBezTo>
                      <a:pt x="450" y="271"/>
                      <a:pt x="450" y="271"/>
                      <a:pt x="450" y="271"/>
                    </a:cubicBezTo>
                    <a:cubicBezTo>
                      <a:pt x="414" y="271"/>
                      <a:pt x="414" y="271"/>
                      <a:pt x="414" y="271"/>
                    </a:cubicBezTo>
                    <a:cubicBezTo>
                      <a:pt x="414" y="259"/>
                      <a:pt x="414" y="259"/>
                      <a:pt x="414" y="259"/>
                    </a:cubicBezTo>
                    <a:cubicBezTo>
                      <a:pt x="191" y="259"/>
                      <a:pt x="191" y="259"/>
                      <a:pt x="191" y="259"/>
                    </a:cubicBezTo>
                    <a:cubicBezTo>
                      <a:pt x="191" y="271"/>
                      <a:pt x="191" y="271"/>
                      <a:pt x="191" y="271"/>
                    </a:cubicBezTo>
                    <a:cubicBezTo>
                      <a:pt x="155" y="271"/>
                      <a:pt x="155" y="271"/>
                      <a:pt x="155" y="271"/>
                    </a:cubicBezTo>
                    <a:cubicBezTo>
                      <a:pt x="155" y="259"/>
                      <a:pt x="155" y="259"/>
                      <a:pt x="155" y="259"/>
                    </a:cubicBezTo>
                    <a:cubicBezTo>
                      <a:pt x="88" y="259"/>
                      <a:pt x="88" y="259"/>
                      <a:pt x="88" y="259"/>
                    </a:cubicBezTo>
                    <a:close/>
                    <a:moveTo>
                      <a:pt x="88" y="307"/>
                    </a:moveTo>
                    <a:cubicBezTo>
                      <a:pt x="88" y="336"/>
                      <a:pt x="88" y="336"/>
                      <a:pt x="88" y="336"/>
                    </a:cubicBezTo>
                    <a:cubicBezTo>
                      <a:pt x="88" y="345"/>
                      <a:pt x="95" y="352"/>
                      <a:pt x="105" y="352"/>
                    </a:cubicBezTo>
                    <a:cubicBezTo>
                      <a:pt x="503" y="352"/>
                      <a:pt x="503" y="352"/>
                      <a:pt x="503" y="352"/>
                    </a:cubicBezTo>
                    <a:cubicBezTo>
                      <a:pt x="512" y="352"/>
                      <a:pt x="519" y="345"/>
                      <a:pt x="519" y="336"/>
                    </a:cubicBezTo>
                    <a:cubicBezTo>
                      <a:pt x="519" y="307"/>
                      <a:pt x="519" y="307"/>
                      <a:pt x="519" y="307"/>
                    </a:cubicBezTo>
                    <a:cubicBezTo>
                      <a:pt x="453" y="307"/>
                      <a:pt x="453" y="307"/>
                      <a:pt x="453" y="307"/>
                    </a:cubicBezTo>
                    <a:cubicBezTo>
                      <a:pt x="453" y="319"/>
                      <a:pt x="453" y="319"/>
                      <a:pt x="453" y="319"/>
                    </a:cubicBezTo>
                    <a:cubicBezTo>
                      <a:pt x="417" y="319"/>
                      <a:pt x="417" y="319"/>
                      <a:pt x="417" y="319"/>
                    </a:cubicBezTo>
                    <a:cubicBezTo>
                      <a:pt x="417" y="307"/>
                      <a:pt x="417" y="307"/>
                      <a:pt x="417" y="307"/>
                    </a:cubicBezTo>
                    <a:cubicBezTo>
                      <a:pt x="193" y="307"/>
                      <a:pt x="193" y="307"/>
                      <a:pt x="193" y="307"/>
                    </a:cubicBezTo>
                    <a:cubicBezTo>
                      <a:pt x="193" y="319"/>
                      <a:pt x="193" y="319"/>
                      <a:pt x="193" y="319"/>
                    </a:cubicBezTo>
                    <a:cubicBezTo>
                      <a:pt x="157" y="319"/>
                      <a:pt x="157" y="319"/>
                      <a:pt x="157" y="319"/>
                    </a:cubicBezTo>
                    <a:cubicBezTo>
                      <a:pt x="157" y="307"/>
                      <a:pt x="157" y="307"/>
                      <a:pt x="157" y="307"/>
                    </a:cubicBezTo>
                    <a:cubicBezTo>
                      <a:pt x="88" y="307"/>
                      <a:pt x="88" y="307"/>
                      <a:pt x="88" y="307"/>
                    </a:cubicBezTo>
                    <a:close/>
                    <a:moveTo>
                      <a:pt x="569" y="236"/>
                    </a:moveTo>
                    <a:cubicBezTo>
                      <a:pt x="600" y="236"/>
                      <a:pt x="600" y="236"/>
                      <a:pt x="600" y="236"/>
                    </a:cubicBezTo>
                    <a:cubicBezTo>
                      <a:pt x="600" y="300"/>
                      <a:pt x="600" y="300"/>
                      <a:pt x="600" y="300"/>
                    </a:cubicBezTo>
                    <a:cubicBezTo>
                      <a:pt x="569" y="300"/>
                      <a:pt x="569" y="300"/>
                      <a:pt x="569" y="300"/>
                    </a:cubicBezTo>
                    <a:cubicBezTo>
                      <a:pt x="569" y="578"/>
                      <a:pt x="569" y="578"/>
                      <a:pt x="569" y="578"/>
                    </a:cubicBezTo>
                    <a:cubicBezTo>
                      <a:pt x="31" y="578"/>
                      <a:pt x="31" y="578"/>
                      <a:pt x="31" y="578"/>
                    </a:cubicBezTo>
                    <a:cubicBezTo>
                      <a:pt x="31" y="297"/>
                      <a:pt x="31" y="297"/>
                      <a:pt x="31" y="297"/>
                    </a:cubicBezTo>
                    <a:cubicBezTo>
                      <a:pt x="0" y="297"/>
                      <a:pt x="0" y="297"/>
                      <a:pt x="0" y="297"/>
                    </a:cubicBezTo>
                    <a:cubicBezTo>
                      <a:pt x="0" y="233"/>
                      <a:pt x="0" y="233"/>
                      <a:pt x="0" y="233"/>
                    </a:cubicBezTo>
                    <a:cubicBezTo>
                      <a:pt x="31" y="233"/>
                      <a:pt x="31" y="233"/>
                      <a:pt x="31" y="233"/>
                    </a:cubicBezTo>
                    <a:cubicBezTo>
                      <a:pt x="31" y="207"/>
                      <a:pt x="31" y="207"/>
                      <a:pt x="31" y="207"/>
                    </a:cubicBezTo>
                    <a:cubicBezTo>
                      <a:pt x="64" y="207"/>
                      <a:pt x="64" y="207"/>
                      <a:pt x="64" y="207"/>
                    </a:cubicBezTo>
                    <a:cubicBezTo>
                      <a:pt x="64" y="345"/>
                      <a:pt x="64" y="345"/>
                      <a:pt x="64" y="345"/>
                    </a:cubicBezTo>
                    <a:cubicBezTo>
                      <a:pt x="64" y="362"/>
                      <a:pt x="79" y="376"/>
                      <a:pt x="95" y="376"/>
                    </a:cubicBezTo>
                    <a:cubicBezTo>
                      <a:pt x="507" y="376"/>
                      <a:pt x="507" y="376"/>
                      <a:pt x="507" y="376"/>
                    </a:cubicBezTo>
                    <a:cubicBezTo>
                      <a:pt x="524" y="376"/>
                      <a:pt x="538" y="362"/>
                      <a:pt x="538" y="345"/>
                    </a:cubicBezTo>
                    <a:cubicBezTo>
                      <a:pt x="538" y="207"/>
                      <a:pt x="538" y="207"/>
                      <a:pt x="538" y="207"/>
                    </a:cubicBezTo>
                    <a:cubicBezTo>
                      <a:pt x="567" y="207"/>
                      <a:pt x="567" y="207"/>
                      <a:pt x="567" y="207"/>
                    </a:cubicBezTo>
                    <a:cubicBezTo>
                      <a:pt x="567" y="236"/>
                      <a:pt x="567" y="236"/>
                      <a:pt x="567" y="236"/>
                    </a:cubicBezTo>
                    <a:lnTo>
                      <a:pt x="569" y="236"/>
                    </a:lnTo>
                    <a:close/>
                    <a:moveTo>
                      <a:pt x="376" y="0"/>
                    </a:moveTo>
                    <a:cubicBezTo>
                      <a:pt x="231" y="0"/>
                      <a:pt x="231" y="0"/>
                      <a:pt x="231" y="0"/>
                    </a:cubicBezTo>
                    <a:cubicBezTo>
                      <a:pt x="231" y="145"/>
                      <a:pt x="231" y="145"/>
                      <a:pt x="231" y="145"/>
                    </a:cubicBezTo>
                    <a:cubicBezTo>
                      <a:pt x="376" y="145"/>
                      <a:pt x="376" y="145"/>
                      <a:pt x="376" y="145"/>
                    </a:cubicBezTo>
                    <a:lnTo>
                      <a:pt x="376" y="0"/>
                    </a:lnTo>
                    <a:close/>
                  </a:path>
                </a:pathLst>
              </a:custGeom>
              <a:solidFill>
                <a:schemeClr val="bg2"/>
              </a:solidFill>
              <a:ln w="12700">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34" name="Group 33">
            <a:extLst>
              <a:ext uri="{FF2B5EF4-FFF2-40B4-BE49-F238E27FC236}">
                <a16:creationId xmlns:a16="http://schemas.microsoft.com/office/drawing/2014/main" id="{EF70B6FD-841F-4284-8A28-ABF7853046DD}"/>
              </a:ext>
            </a:extLst>
          </p:cNvPr>
          <p:cNvGrpSpPr/>
          <p:nvPr/>
        </p:nvGrpSpPr>
        <p:grpSpPr>
          <a:xfrm>
            <a:off x="3685192" y="2791352"/>
            <a:ext cx="672992" cy="654777"/>
            <a:chOff x="9767902" y="3292692"/>
            <a:chExt cx="733118" cy="733116"/>
          </a:xfrm>
        </p:grpSpPr>
        <p:grpSp>
          <p:nvGrpSpPr>
            <p:cNvPr id="33" name="Group 32">
              <a:extLst>
                <a:ext uri="{FF2B5EF4-FFF2-40B4-BE49-F238E27FC236}">
                  <a16:creationId xmlns:a16="http://schemas.microsoft.com/office/drawing/2014/main" id="{7752687D-BFCB-4FD2-A032-7961F912221B}"/>
                </a:ext>
              </a:extLst>
            </p:cNvPr>
            <p:cNvGrpSpPr/>
            <p:nvPr/>
          </p:nvGrpSpPr>
          <p:grpSpPr>
            <a:xfrm>
              <a:off x="9767902" y="3292692"/>
              <a:ext cx="733118" cy="733116"/>
              <a:chOff x="8247774" y="5346289"/>
              <a:chExt cx="733118" cy="733116"/>
            </a:xfrm>
          </p:grpSpPr>
          <p:sp>
            <p:nvSpPr>
              <p:cNvPr id="45" name="Oval 44">
                <a:extLst>
                  <a:ext uri="{FF2B5EF4-FFF2-40B4-BE49-F238E27FC236}">
                    <a16:creationId xmlns:a16="http://schemas.microsoft.com/office/drawing/2014/main" id="{0107F158-3E00-48EE-9BEC-244D1D17D742}"/>
                  </a:ext>
                </a:extLst>
              </p:cNvPr>
              <p:cNvSpPr/>
              <p:nvPr/>
            </p:nvSpPr>
            <p:spPr>
              <a:xfrm>
                <a:off x="8247774" y="5346289"/>
                <a:ext cx="733118" cy="7331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Freeform 53">
                <a:extLst>
                  <a:ext uri="{FF2B5EF4-FFF2-40B4-BE49-F238E27FC236}">
                    <a16:creationId xmlns:a16="http://schemas.microsoft.com/office/drawing/2014/main" id="{B7914940-364F-4D6E-88CA-1E6990DE1FBE}"/>
                  </a:ext>
                </a:extLst>
              </p:cNvPr>
              <p:cNvSpPr>
                <a:spLocks noEditPoints="1"/>
              </p:cNvSpPr>
              <p:nvPr/>
            </p:nvSpPr>
            <p:spPr bwMode="auto">
              <a:xfrm>
                <a:off x="8497490" y="5547256"/>
                <a:ext cx="256456" cy="331184"/>
              </a:xfrm>
              <a:custGeom>
                <a:avLst/>
                <a:gdLst>
                  <a:gd name="T0" fmla="*/ 1840 w 1840"/>
                  <a:gd name="T1" fmla="*/ 1093 h 2381"/>
                  <a:gd name="T2" fmla="*/ 1791 w 1840"/>
                  <a:gd name="T3" fmla="*/ 0 h 2381"/>
                  <a:gd name="T4" fmla="*/ 0 w 1840"/>
                  <a:gd name="T5" fmla="*/ 49 h 2381"/>
                  <a:gd name="T6" fmla="*/ 50 w 1840"/>
                  <a:gd name="T7" fmla="*/ 2381 h 2381"/>
                  <a:gd name="T8" fmla="*/ 1840 w 1840"/>
                  <a:gd name="T9" fmla="*/ 2332 h 2381"/>
                  <a:gd name="T10" fmla="*/ 1822 w 1840"/>
                  <a:gd name="T11" fmla="*/ 2303 h 2381"/>
                  <a:gd name="T12" fmla="*/ 1822 w 1840"/>
                  <a:gd name="T13" fmla="*/ 1092 h 2381"/>
                  <a:gd name="T14" fmla="*/ 1512 w 1840"/>
                  <a:gd name="T15" fmla="*/ 375 h 2381"/>
                  <a:gd name="T16" fmla="*/ 1512 w 1840"/>
                  <a:gd name="T17" fmla="*/ 473 h 2381"/>
                  <a:gd name="T18" fmla="*/ 1060 w 1840"/>
                  <a:gd name="T19" fmla="*/ 424 h 2381"/>
                  <a:gd name="T20" fmla="*/ 1109 w 1840"/>
                  <a:gd name="T21" fmla="*/ 681 h 2381"/>
                  <a:gd name="T22" fmla="*/ 1561 w 1840"/>
                  <a:gd name="T23" fmla="*/ 731 h 2381"/>
                  <a:gd name="T24" fmla="*/ 1109 w 1840"/>
                  <a:gd name="T25" fmla="*/ 780 h 2381"/>
                  <a:gd name="T26" fmla="*/ 1109 w 1840"/>
                  <a:gd name="T27" fmla="*/ 681 h 2381"/>
                  <a:gd name="T28" fmla="*/ 329 w 1840"/>
                  <a:gd name="T29" fmla="*/ 375 h 2381"/>
                  <a:gd name="T30" fmla="*/ 838 w 1840"/>
                  <a:gd name="T31" fmla="*/ 424 h 2381"/>
                  <a:gd name="T32" fmla="*/ 789 w 1840"/>
                  <a:gd name="T33" fmla="*/ 1086 h 2381"/>
                  <a:gd name="T34" fmla="*/ 280 w 1840"/>
                  <a:gd name="T35" fmla="*/ 1037 h 2381"/>
                  <a:gd name="T36" fmla="*/ 1082 w 1840"/>
                  <a:gd name="T37" fmla="*/ 2006 h 2381"/>
                  <a:gd name="T38" fmla="*/ 280 w 1840"/>
                  <a:gd name="T39" fmla="*/ 1957 h 2381"/>
                  <a:gd name="T40" fmla="*/ 1082 w 1840"/>
                  <a:gd name="T41" fmla="*/ 1908 h 2381"/>
                  <a:gd name="T42" fmla="*/ 1082 w 1840"/>
                  <a:gd name="T43" fmla="*/ 2006 h 2381"/>
                  <a:gd name="T44" fmla="*/ 329 w 1840"/>
                  <a:gd name="T45" fmla="*/ 1699 h 2381"/>
                  <a:gd name="T46" fmla="*/ 329 w 1840"/>
                  <a:gd name="T47" fmla="*/ 1601 h 2381"/>
                  <a:gd name="T48" fmla="*/ 1131 w 1840"/>
                  <a:gd name="T49" fmla="*/ 1650 h 2381"/>
                  <a:gd name="T50" fmla="*/ 1082 w 1840"/>
                  <a:gd name="T51" fmla="*/ 1393 h 2381"/>
                  <a:gd name="T52" fmla="*/ 280 w 1840"/>
                  <a:gd name="T53" fmla="*/ 1344 h 2381"/>
                  <a:gd name="T54" fmla="*/ 1082 w 1840"/>
                  <a:gd name="T55" fmla="*/ 1295 h 2381"/>
                  <a:gd name="T56" fmla="*/ 1082 w 1840"/>
                  <a:gd name="T57" fmla="*/ 1393 h 2381"/>
                  <a:gd name="T58" fmla="*/ 1060 w 1840"/>
                  <a:gd name="T59" fmla="*/ 1037 h 2381"/>
                  <a:gd name="T60" fmla="*/ 1512 w 1840"/>
                  <a:gd name="T61" fmla="*/ 988 h 2381"/>
                  <a:gd name="T62" fmla="*/ 1512 w 1840"/>
                  <a:gd name="T63" fmla="*/ 1086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0" h="2381">
                    <a:moveTo>
                      <a:pt x="1822" y="1092"/>
                    </a:moveTo>
                    <a:cubicBezTo>
                      <a:pt x="1828" y="1092"/>
                      <a:pt x="1834" y="1093"/>
                      <a:pt x="1840" y="1093"/>
                    </a:cubicBezTo>
                    <a:cubicBezTo>
                      <a:pt x="1840" y="49"/>
                      <a:pt x="1840" y="49"/>
                      <a:pt x="1840" y="49"/>
                    </a:cubicBezTo>
                    <a:cubicBezTo>
                      <a:pt x="1840" y="22"/>
                      <a:pt x="1819" y="0"/>
                      <a:pt x="1791" y="0"/>
                    </a:cubicBezTo>
                    <a:cubicBezTo>
                      <a:pt x="50" y="0"/>
                      <a:pt x="50" y="0"/>
                      <a:pt x="50" y="0"/>
                    </a:cubicBezTo>
                    <a:cubicBezTo>
                      <a:pt x="22" y="0"/>
                      <a:pt x="0" y="22"/>
                      <a:pt x="0" y="49"/>
                    </a:cubicBezTo>
                    <a:cubicBezTo>
                      <a:pt x="0" y="2332"/>
                      <a:pt x="0" y="2332"/>
                      <a:pt x="0" y="2332"/>
                    </a:cubicBezTo>
                    <a:cubicBezTo>
                      <a:pt x="0" y="2359"/>
                      <a:pt x="22" y="2381"/>
                      <a:pt x="50" y="2381"/>
                    </a:cubicBezTo>
                    <a:cubicBezTo>
                      <a:pt x="1791" y="2381"/>
                      <a:pt x="1791" y="2381"/>
                      <a:pt x="1791" y="2381"/>
                    </a:cubicBezTo>
                    <a:cubicBezTo>
                      <a:pt x="1819" y="2381"/>
                      <a:pt x="1840" y="2359"/>
                      <a:pt x="1840" y="2332"/>
                    </a:cubicBezTo>
                    <a:cubicBezTo>
                      <a:pt x="1840" y="2302"/>
                      <a:pt x="1840" y="2302"/>
                      <a:pt x="1840" y="2302"/>
                    </a:cubicBezTo>
                    <a:cubicBezTo>
                      <a:pt x="1834" y="2302"/>
                      <a:pt x="1828" y="2303"/>
                      <a:pt x="1822" y="2303"/>
                    </a:cubicBezTo>
                    <a:cubicBezTo>
                      <a:pt x="1486" y="2303"/>
                      <a:pt x="1212" y="2031"/>
                      <a:pt x="1212" y="1697"/>
                    </a:cubicBezTo>
                    <a:cubicBezTo>
                      <a:pt x="1212" y="1364"/>
                      <a:pt x="1486" y="1092"/>
                      <a:pt x="1822" y="1092"/>
                    </a:cubicBezTo>
                    <a:close/>
                    <a:moveTo>
                      <a:pt x="1109" y="375"/>
                    </a:moveTo>
                    <a:cubicBezTo>
                      <a:pt x="1512" y="375"/>
                      <a:pt x="1512" y="375"/>
                      <a:pt x="1512" y="375"/>
                    </a:cubicBezTo>
                    <a:cubicBezTo>
                      <a:pt x="1539" y="375"/>
                      <a:pt x="1561" y="397"/>
                      <a:pt x="1561" y="424"/>
                    </a:cubicBezTo>
                    <a:cubicBezTo>
                      <a:pt x="1561" y="451"/>
                      <a:pt x="1539" y="473"/>
                      <a:pt x="1512" y="473"/>
                    </a:cubicBezTo>
                    <a:cubicBezTo>
                      <a:pt x="1109" y="473"/>
                      <a:pt x="1109" y="473"/>
                      <a:pt x="1109" y="473"/>
                    </a:cubicBezTo>
                    <a:cubicBezTo>
                      <a:pt x="1082" y="473"/>
                      <a:pt x="1060" y="451"/>
                      <a:pt x="1060" y="424"/>
                    </a:cubicBezTo>
                    <a:cubicBezTo>
                      <a:pt x="1060" y="397"/>
                      <a:pt x="1082" y="375"/>
                      <a:pt x="1109" y="375"/>
                    </a:cubicBezTo>
                    <a:close/>
                    <a:moveTo>
                      <a:pt x="1109" y="681"/>
                    </a:moveTo>
                    <a:cubicBezTo>
                      <a:pt x="1512" y="681"/>
                      <a:pt x="1512" y="681"/>
                      <a:pt x="1512" y="681"/>
                    </a:cubicBezTo>
                    <a:cubicBezTo>
                      <a:pt x="1539" y="681"/>
                      <a:pt x="1561" y="703"/>
                      <a:pt x="1561" y="731"/>
                    </a:cubicBezTo>
                    <a:cubicBezTo>
                      <a:pt x="1561" y="758"/>
                      <a:pt x="1539" y="780"/>
                      <a:pt x="1512" y="780"/>
                    </a:cubicBezTo>
                    <a:cubicBezTo>
                      <a:pt x="1109" y="780"/>
                      <a:pt x="1109" y="780"/>
                      <a:pt x="1109" y="780"/>
                    </a:cubicBezTo>
                    <a:cubicBezTo>
                      <a:pt x="1082" y="780"/>
                      <a:pt x="1060" y="758"/>
                      <a:pt x="1060" y="731"/>
                    </a:cubicBezTo>
                    <a:cubicBezTo>
                      <a:pt x="1060" y="703"/>
                      <a:pt x="1082" y="681"/>
                      <a:pt x="1109" y="681"/>
                    </a:cubicBezTo>
                    <a:close/>
                    <a:moveTo>
                      <a:pt x="280" y="424"/>
                    </a:moveTo>
                    <a:cubicBezTo>
                      <a:pt x="280" y="397"/>
                      <a:pt x="302" y="375"/>
                      <a:pt x="329" y="375"/>
                    </a:cubicBezTo>
                    <a:cubicBezTo>
                      <a:pt x="789" y="375"/>
                      <a:pt x="789" y="375"/>
                      <a:pt x="789" y="375"/>
                    </a:cubicBezTo>
                    <a:cubicBezTo>
                      <a:pt x="816" y="375"/>
                      <a:pt x="838" y="397"/>
                      <a:pt x="838" y="424"/>
                    </a:cubicBezTo>
                    <a:cubicBezTo>
                      <a:pt x="838" y="1037"/>
                      <a:pt x="838" y="1037"/>
                      <a:pt x="838" y="1037"/>
                    </a:cubicBezTo>
                    <a:cubicBezTo>
                      <a:pt x="838" y="1064"/>
                      <a:pt x="816" y="1086"/>
                      <a:pt x="789" y="1086"/>
                    </a:cubicBezTo>
                    <a:cubicBezTo>
                      <a:pt x="329" y="1086"/>
                      <a:pt x="329" y="1086"/>
                      <a:pt x="329" y="1086"/>
                    </a:cubicBezTo>
                    <a:cubicBezTo>
                      <a:pt x="302" y="1086"/>
                      <a:pt x="280" y="1064"/>
                      <a:pt x="280" y="1037"/>
                    </a:cubicBezTo>
                    <a:lnTo>
                      <a:pt x="280" y="424"/>
                    </a:lnTo>
                    <a:close/>
                    <a:moveTo>
                      <a:pt x="1082" y="2006"/>
                    </a:moveTo>
                    <a:cubicBezTo>
                      <a:pt x="329" y="2006"/>
                      <a:pt x="329" y="2006"/>
                      <a:pt x="329" y="2006"/>
                    </a:cubicBezTo>
                    <a:cubicBezTo>
                      <a:pt x="302" y="2006"/>
                      <a:pt x="280" y="1984"/>
                      <a:pt x="280" y="1957"/>
                    </a:cubicBezTo>
                    <a:cubicBezTo>
                      <a:pt x="280" y="1930"/>
                      <a:pt x="302" y="1908"/>
                      <a:pt x="329" y="1908"/>
                    </a:cubicBezTo>
                    <a:cubicBezTo>
                      <a:pt x="1082" y="1908"/>
                      <a:pt x="1082" y="1908"/>
                      <a:pt x="1082" y="1908"/>
                    </a:cubicBezTo>
                    <a:cubicBezTo>
                      <a:pt x="1109" y="1908"/>
                      <a:pt x="1131" y="1930"/>
                      <a:pt x="1131" y="1957"/>
                    </a:cubicBezTo>
                    <a:cubicBezTo>
                      <a:pt x="1131" y="1984"/>
                      <a:pt x="1109" y="2006"/>
                      <a:pt x="1082" y="2006"/>
                    </a:cubicBezTo>
                    <a:close/>
                    <a:moveTo>
                      <a:pt x="1082" y="1699"/>
                    </a:moveTo>
                    <a:cubicBezTo>
                      <a:pt x="329" y="1699"/>
                      <a:pt x="329" y="1699"/>
                      <a:pt x="329" y="1699"/>
                    </a:cubicBezTo>
                    <a:cubicBezTo>
                      <a:pt x="302" y="1699"/>
                      <a:pt x="280" y="1677"/>
                      <a:pt x="280" y="1650"/>
                    </a:cubicBezTo>
                    <a:cubicBezTo>
                      <a:pt x="280" y="1623"/>
                      <a:pt x="302" y="1601"/>
                      <a:pt x="329" y="1601"/>
                    </a:cubicBezTo>
                    <a:cubicBezTo>
                      <a:pt x="1082" y="1601"/>
                      <a:pt x="1082" y="1601"/>
                      <a:pt x="1082" y="1601"/>
                    </a:cubicBezTo>
                    <a:cubicBezTo>
                      <a:pt x="1109" y="1601"/>
                      <a:pt x="1131" y="1623"/>
                      <a:pt x="1131" y="1650"/>
                    </a:cubicBezTo>
                    <a:cubicBezTo>
                      <a:pt x="1131" y="1677"/>
                      <a:pt x="1109" y="1699"/>
                      <a:pt x="1082" y="1699"/>
                    </a:cubicBezTo>
                    <a:close/>
                    <a:moveTo>
                      <a:pt x="1082" y="1393"/>
                    </a:moveTo>
                    <a:cubicBezTo>
                      <a:pt x="329" y="1393"/>
                      <a:pt x="329" y="1393"/>
                      <a:pt x="329" y="1393"/>
                    </a:cubicBezTo>
                    <a:cubicBezTo>
                      <a:pt x="302" y="1393"/>
                      <a:pt x="280" y="1371"/>
                      <a:pt x="280" y="1344"/>
                    </a:cubicBezTo>
                    <a:cubicBezTo>
                      <a:pt x="280" y="1316"/>
                      <a:pt x="302" y="1295"/>
                      <a:pt x="329" y="1295"/>
                    </a:cubicBezTo>
                    <a:cubicBezTo>
                      <a:pt x="1082" y="1295"/>
                      <a:pt x="1082" y="1295"/>
                      <a:pt x="1082" y="1295"/>
                    </a:cubicBezTo>
                    <a:cubicBezTo>
                      <a:pt x="1109" y="1295"/>
                      <a:pt x="1131" y="1316"/>
                      <a:pt x="1131" y="1344"/>
                    </a:cubicBezTo>
                    <a:cubicBezTo>
                      <a:pt x="1131" y="1371"/>
                      <a:pt x="1109" y="1393"/>
                      <a:pt x="1082" y="1393"/>
                    </a:cubicBezTo>
                    <a:close/>
                    <a:moveTo>
                      <a:pt x="1109" y="1086"/>
                    </a:moveTo>
                    <a:cubicBezTo>
                      <a:pt x="1082" y="1086"/>
                      <a:pt x="1060" y="1064"/>
                      <a:pt x="1060" y="1037"/>
                    </a:cubicBezTo>
                    <a:cubicBezTo>
                      <a:pt x="1060" y="1010"/>
                      <a:pt x="1082" y="988"/>
                      <a:pt x="1109" y="988"/>
                    </a:cubicBezTo>
                    <a:cubicBezTo>
                      <a:pt x="1512" y="988"/>
                      <a:pt x="1512" y="988"/>
                      <a:pt x="1512" y="988"/>
                    </a:cubicBezTo>
                    <a:cubicBezTo>
                      <a:pt x="1539" y="988"/>
                      <a:pt x="1561" y="1010"/>
                      <a:pt x="1561" y="1037"/>
                    </a:cubicBezTo>
                    <a:cubicBezTo>
                      <a:pt x="1561" y="1064"/>
                      <a:pt x="1539" y="1086"/>
                      <a:pt x="1512" y="1086"/>
                    </a:cubicBezTo>
                    <a:lnTo>
                      <a:pt x="1109" y="108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sp>
          <p:nvSpPr>
            <p:cNvPr id="47" name="Freeform 54">
              <a:extLst>
                <a:ext uri="{FF2B5EF4-FFF2-40B4-BE49-F238E27FC236}">
                  <a16:creationId xmlns:a16="http://schemas.microsoft.com/office/drawing/2014/main" id="{9482422D-8A0E-457A-B3B9-5D5EA580DA79}"/>
                </a:ext>
              </a:extLst>
            </p:cNvPr>
            <p:cNvSpPr>
              <a:spLocks noEditPoints="1"/>
            </p:cNvSpPr>
            <p:nvPr/>
          </p:nvSpPr>
          <p:spPr bwMode="auto">
            <a:xfrm>
              <a:off x="10190026" y="3654299"/>
              <a:ext cx="156144" cy="154794"/>
            </a:xfrm>
            <a:custGeom>
              <a:avLst/>
              <a:gdLst>
                <a:gd name="T0" fmla="*/ 560 w 1120"/>
                <a:gd name="T1" fmla="*/ 0 h 1113"/>
                <a:gd name="T2" fmla="*/ 0 w 1120"/>
                <a:gd name="T3" fmla="*/ 556 h 1113"/>
                <a:gd name="T4" fmla="*/ 560 w 1120"/>
                <a:gd name="T5" fmla="*/ 1112 h 1113"/>
                <a:gd name="T6" fmla="*/ 1120 w 1120"/>
                <a:gd name="T7" fmla="*/ 556 h 1113"/>
                <a:gd name="T8" fmla="*/ 560 w 1120"/>
                <a:gd name="T9" fmla="*/ 0 h 1113"/>
                <a:gd name="T10" fmla="*/ 908 w 1120"/>
                <a:gd name="T11" fmla="*/ 404 h 1113"/>
                <a:gd name="T12" fmla="*/ 480 w 1120"/>
                <a:gd name="T13" fmla="*/ 783 h 1113"/>
                <a:gd name="T14" fmla="*/ 447 w 1120"/>
                <a:gd name="T15" fmla="*/ 795 h 1113"/>
                <a:gd name="T16" fmla="*/ 443 w 1120"/>
                <a:gd name="T17" fmla="*/ 795 h 1113"/>
                <a:gd name="T18" fmla="*/ 409 w 1120"/>
                <a:gd name="T19" fmla="*/ 777 h 1113"/>
                <a:gd name="T20" fmla="*/ 205 w 1120"/>
                <a:gd name="T21" fmla="*/ 521 h 1113"/>
                <a:gd name="T22" fmla="*/ 213 w 1120"/>
                <a:gd name="T23" fmla="*/ 452 h 1113"/>
                <a:gd name="T24" fmla="*/ 282 w 1120"/>
                <a:gd name="T25" fmla="*/ 460 h 1113"/>
                <a:gd name="T26" fmla="*/ 454 w 1120"/>
                <a:gd name="T27" fmla="*/ 675 h 1113"/>
                <a:gd name="T28" fmla="*/ 843 w 1120"/>
                <a:gd name="T29" fmla="*/ 330 h 1113"/>
                <a:gd name="T30" fmla="*/ 912 w 1120"/>
                <a:gd name="T31" fmla="*/ 334 h 1113"/>
                <a:gd name="T32" fmla="*/ 908 w 1120"/>
                <a:gd name="T33" fmla="*/ 40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0" h="1113">
                  <a:moveTo>
                    <a:pt x="560" y="0"/>
                  </a:moveTo>
                  <a:cubicBezTo>
                    <a:pt x="251" y="0"/>
                    <a:pt x="0" y="250"/>
                    <a:pt x="0" y="556"/>
                  </a:cubicBezTo>
                  <a:cubicBezTo>
                    <a:pt x="0" y="863"/>
                    <a:pt x="251" y="1112"/>
                    <a:pt x="560" y="1112"/>
                  </a:cubicBezTo>
                  <a:cubicBezTo>
                    <a:pt x="868" y="1113"/>
                    <a:pt x="1120" y="863"/>
                    <a:pt x="1120" y="556"/>
                  </a:cubicBezTo>
                  <a:cubicBezTo>
                    <a:pt x="1120" y="250"/>
                    <a:pt x="868" y="0"/>
                    <a:pt x="560" y="0"/>
                  </a:cubicBezTo>
                  <a:close/>
                  <a:moveTo>
                    <a:pt x="908" y="404"/>
                  </a:moveTo>
                  <a:cubicBezTo>
                    <a:pt x="480" y="783"/>
                    <a:pt x="480" y="783"/>
                    <a:pt x="480" y="783"/>
                  </a:cubicBezTo>
                  <a:cubicBezTo>
                    <a:pt x="471" y="791"/>
                    <a:pt x="459" y="795"/>
                    <a:pt x="447" y="795"/>
                  </a:cubicBezTo>
                  <a:cubicBezTo>
                    <a:pt x="446" y="795"/>
                    <a:pt x="445" y="795"/>
                    <a:pt x="443" y="795"/>
                  </a:cubicBezTo>
                  <a:cubicBezTo>
                    <a:pt x="430" y="794"/>
                    <a:pt x="417" y="787"/>
                    <a:pt x="409" y="777"/>
                  </a:cubicBezTo>
                  <a:cubicBezTo>
                    <a:pt x="205" y="521"/>
                    <a:pt x="205" y="521"/>
                    <a:pt x="205" y="521"/>
                  </a:cubicBezTo>
                  <a:cubicBezTo>
                    <a:pt x="188" y="500"/>
                    <a:pt x="192" y="469"/>
                    <a:pt x="213" y="452"/>
                  </a:cubicBezTo>
                  <a:cubicBezTo>
                    <a:pt x="234" y="435"/>
                    <a:pt x="265" y="439"/>
                    <a:pt x="282" y="460"/>
                  </a:cubicBezTo>
                  <a:cubicBezTo>
                    <a:pt x="454" y="675"/>
                    <a:pt x="454" y="675"/>
                    <a:pt x="454" y="675"/>
                  </a:cubicBezTo>
                  <a:cubicBezTo>
                    <a:pt x="843" y="330"/>
                    <a:pt x="843" y="330"/>
                    <a:pt x="843" y="330"/>
                  </a:cubicBezTo>
                  <a:cubicBezTo>
                    <a:pt x="863" y="312"/>
                    <a:pt x="894" y="314"/>
                    <a:pt x="912" y="334"/>
                  </a:cubicBezTo>
                  <a:cubicBezTo>
                    <a:pt x="930" y="355"/>
                    <a:pt x="928" y="386"/>
                    <a:pt x="908" y="404"/>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3" name="Group 52">
            <a:extLst>
              <a:ext uri="{FF2B5EF4-FFF2-40B4-BE49-F238E27FC236}">
                <a16:creationId xmlns:a16="http://schemas.microsoft.com/office/drawing/2014/main" id="{06E9CBC9-BDCA-432C-BE3A-3DA427C7095E}"/>
              </a:ext>
            </a:extLst>
          </p:cNvPr>
          <p:cNvGrpSpPr/>
          <p:nvPr/>
        </p:nvGrpSpPr>
        <p:grpSpPr>
          <a:xfrm>
            <a:off x="3685193" y="1666135"/>
            <a:ext cx="672992" cy="654771"/>
            <a:chOff x="3203252" y="2834847"/>
            <a:chExt cx="733118" cy="733116"/>
          </a:xfrm>
        </p:grpSpPr>
        <p:grpSp>
          <p:nvGrpSpPr>
            <p:cNvPr id="51" name="Group 50">
              <a:extLst>
                <a:ext uri="{FF2B5EF4-FFF2-40B4-BE49-F238E27FC236}">
                  <a16:creationId xmlns:a16="http://schemas.microsoft.com/office/drawing/2014/main" id="{70FE0658-D9B9-47EB-A771-8B55FF49286E}"/>
                </a:ext>
              </a:extLst>
            </p:cNvPr>
            <p:cNvGrpSpPr/>
            <p:nvPr/>
          </p:nvGrpSpPr>
          <p:grpSpPr>
            <a:xfrm>
              <a:off x="3203252" y="2834847"/>
              <a:ext cx="733118" cy="733116"/>
              <a:chOff x="3203252" y="2834847"/>
              <a:chExt cx="733118" cy="733116"/>
            </a:xfrm>
          </p:grpSpPr>
          <p:sp>
            <p:nvSpPr>
              <p:cNvPr id="48" name="Oval 47">
                <a:extLst>
                  <a:ext uri="{FF2B5EF4-FFF2-40B4-BE49-F238E27FC236}">
                    <a16:creationId xmlns:a16="http://schemas.microsoft.com/office/drawing/2014/main" id="{81C58934-FC89-4949-81E0-0F3802025EE5}"/>
                  </a:ext>
                </a:extLst>
              </p:cNvPr>
              <p:cNvSpPr/>
              <p:nvPr/>
            </p:nvSpPr>
            <p:spPr>
              <a:xfrm>
                <a:off x="3203252" y="2834847"/>
                <a:ext cx="733118" cy="7331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11">
                <a:extLst>
                  <a:ext uri="{FF2B5EF4-FFF2-40B4-BE49-F238E27FC236}">
                    <a16:creationId xmlns:a16="http://schemas.microsoft.com/office/drawing/2014/main" id="{E99AA76A-C785-4F94-81FF-4A653BBCE2AD}"/>
                  </a:ext>
                </a:extLst>
              </p:cNvPr>
              <p:cNvSpPr>
                <a:spLocks noEditPoints="1"/>
              </p:cNvSpPr>
              <p:nvPr/>
            </p:nvSpPr>
            <p:spPr bwMode="auto">
              <a:xfrm>
                <a:off x="3595508" y="3214737"/>
                <a:ext cx="165031" cy="165475"/>
              </a:xfrm>
              <a:custGeom>
                <a:avLst/>
                <a:gdLst>
                  <a:gd name="T0" fmla="*/ 783 w 818"/>
                  <a:gd name="T1" fmla="*/ 615 h 822"/>
                  <a:gd name="T2" fmla="*/ 631 w 818"/>
                  <a:gd name="T3" fmla="*/ 463 h 822"/>
                  <a:gd name="T4" fmla="*/ 562 w 818"/>
                  <a:gd name="T5" fmla="*/ 97 h 822"/>
                  <a:gd name="T6" fmla="*/ 329 w 818"/>
                  <a:gd name="T7" fmla="*/ 0 h 822"/>
                  <a:gd name="T8" fmla="*/ 329 w 818"/>
                  <a:gd name="T9" fmla="*/ 0 h 822"/>
                  <a:gd name="T10" fmla="*/ 96 w 818"/>
                  <a:gd name="T11" fmla="*/ 97 h 822"/>
                  <a:gd name="T12" fmla="*/ 0 w 818"/>
                  <a:gd name="T13" fmla="*/ 330 h 822"/>
                  <a:gd name="T14" fmla="*/ 96 w 818"/>
                  <a:gd name="T15" fmla="*/ 563 h 822"/>
                  <a:gd name="T16" fmla="*/ 330 w 818"/>
                  <a:gd name="T17" fmla="*/ 659 h 822"/>
                  <a:gd name="T18" fmla="*/ 458 w 818"/>
                  <a:gd name="T19" fmla="*/ 633 h 822"/>
                  <a:gd name="T20" fmla="*/ 611 w 818"/>
                  <a:gd name="T21" fmla="*/ 786 h 822"/>
                  <a:gd name="T22" fmla="*/ 697 w 818"/>
                  <a:gd name="T23" fmla="*/ 822 h 822"/>
                  <a:gd name="T24" fmla="*/ 783 w 818"/>
                  <a:gd name="T25" fmla="*/ 786 h 822"/>
                  <a:gd name="T26" fmla="*/ 818 w 818"/>
                  <a:gd name="T27" fmla="*/ 701 h 822"/>
                  <a:gd name="T28" fmla="*/ 783 w 818"/>
                  <a:gd name="T29" fmla="*/ 615 h 822"/>
                  <a:gd name="T30" fmla="*/ 549 w 818"/>
                  <a:gd name="T31" fmla="*/ 472 h 822"/>
                  <a:gd name="T32" fmla="*/ 514 w 818"/>
                  <a:gd name="T33" fmla="*/ 515 h 822"/>
                  <a:gd name="T34" fmla="*/ 471 w 818"/>
                  <a:gd name="T35" fmla="*/ 550 h 822"/>
                  <a:gd name="T36" fmla="*/ 144 w 818"/>
                  <a:gd name="T37" fmla="*/ 515 h 822"/>
                  <a:gd name="T38" fmla="*/ 68 w 818"/>
                  <a:gd name="T39" fmla="*/ 330 h 822"/>
                  <a:gd name="T40" fmla="*/ 144 w 818"/>
                  <a:gd name="T41" fmla="*/ 145 h 822"/>
                  <a:gd name="T42" fmla="*/ 329 w 818"/>
                  <a:gd name="T43" fmla="*/ 68 h 822"/>
                  <a:gd name="T44" fmla="*/ 329 w 818"/>
                  <a:gd name="T45" fmla="*/ 68 h 822"/>
                  <a:gd name="T46" fmla="*/ 514 w 818"/>
                  <a:gd name="T47" fmla="*/ 145 h 822"/>
                  <a:gd name="T48" fmla="*/ 549 w 818"/>
                  <a:gd name="T49" fmla="*/ 47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8" h="822">
                    <a:moveTo>
                      <a:pt x="783" y="615"/>
                    </a:moveTo>
                    <a:cubicBezTo>
                      <a:pt x="631" y="463"/>
                      <a:pt x="631" y="463"/>
                      <a:pt x="631" y="463"/>
                    </a:cubicBezTo>
                    <a:cubicBezTo>
                      <a:pt x="685" y="341"/>
                      <a:pt x="659" y="194"/>
                      <a:pt x="562" y="97"/>
                    </a:cubicBezTo>
                    <a:cubicBezTo>
                      <a:pt x="500" y="35"/>
                      <a:pt x="417" y="0"/>
                      <a:pt x="329" y="0"/>
                    </a:cubicBezTo>
                    <a:cubicBezTo>
                      <a:pt x="329" y="0"/>
                      <a:pt x="329" y="0"/>
                      <a:pt x="329" y="0"/>
                    </a:cubicBezTo>
                    <a:cubicBezTo>
                      <a:pt x="241" y="0"/>
                      <a:pt x="159" y="35"/>
                      <a:pt x="96" y="97"/>
                    </a:cubicBezTo>
                    <a:cubicBezTo>
                      <a:pt x="34" y="159"/>
                      <a:pt x="0" y="242"/>
                      <a:pt x="0" y="330"/>
                    </a:cubicBezTo>
                    <a:cubicBezTo>
                      <a:pt x="0" y="418"/>
                      <a:pt x="34" y="501"/>
                      <a:pt x="96" y="563"/>
                    </a:cubicBezTo>
                    <a:cubicBezTo>
                      <a:pt x="160" y="627"/>
                      <a:pt x="244" y="659"/>
                      <a:pt x="330" y="659"/>
                    </a:cubicBezTo>
                    <a:cubicBezTo>
                      <a:pt x="373" y="659"/>
                      <a:pt x="417" y="650"/>
                      <a:pt x="458" y="633"/>
                    </a:cubicBezTo>
                    <a:cubicBezTo>
                      <a:pt x="611" y="786"/>
                      <a:pt x="611" y="786"/>
                      <a:pt x="611" y="786"/>
                    </a:cubicBezTo>
                    <a:cubicBezTo>
                      <a:pt x="635" y="810"/>
                      <a:pt x="666" y="822"/>
                      <a:pt x="697" y="822"/>
                    </a:cubicBezTo>
                    <a:cubicBezTo>
                      <a:pt x="728" y="822"/>
                      <a:pt x="759" y="810"/>
                      <a:pt x="783" y="786"/>
                    </a:cubicBezTo>
                    <a:cubicBezTo>
                      <a:pt x="805" y="764"/>
                      <a:pt x="818" y="732"/>
                      <a:pt x="818" y="701"/>
                    </a:cubicBezTo>
                    <a:cubicBezTo>
                      <a:pt x="818" y="668"/>
                      <a:pt x="806" y="638"/>
                      <a:pt x="783" y="615"/>
                    </a:cubicBezTo>
                    <a:close/>
                    <a:moveTo>
                      <a:pt x="549" y="472"/>
                    </a:moveTo>
                    <a:cubicBezTo>
                      <a:pt x="539" y="487"/>
                      <a:pt x="527" y="502"/>
                      <a:pt x="514" y="515"/>
                    </a:cubicBezTo>
                    <a:cubicBezTo>
                      <a:pt x="501" y="528"/>
                      <a:pt x="487" y="540"/>
                      <a:pt x="471" y="550"/>
                    </a:cubicBezTo>
                    <a:cubicBezTo>
                      <a:pt x="369" y="616"/>
                      <a:pt x="231" y="602"/>
                      <a:pt x="144" y="515"/>
                    </a:cubicBezTo>
                    <a:cubicBezTo>
                      <a:pt x="95" y="466"/>
                      <a:pt x="68" y="400"/>
                      <a:pt x="68" y="330"/>
                    </a:cubicBezTo>
                    <a:cubicBezTo>
                      <a:pt x="68" y="260"/>
                      <a:pt x="95" y="195"/>
                      <a:pt x="144" y="145"/>
                    </a:cubicBezTo>
                    <a:cubicBezTo>
                      <a:pt x="194" y="96"/>
                      <a:pt x="259" y="68"/>
                      <a:pt x="329" y="68"/>
                    </a:cubicBezTo>
                    <a:cubicBezTo>
                      <a:pt x="329" y="68"/>
                      <a:pt x="329" y="68"/>
                      <a:pt x="329" y="68"/>
                    </a:cubicBezTo>
                    <a:cubicBezTo>
                      <a:pt x="399" y="68"/>
                      <a:pt x="465" y="96"/>
                      <a:pt x="514" y="145"/>
                    </a:cubicBezTo>
                    <a:cubicBezTo>
                      <a:pt x="601" y="232"/>
                      <a:pt x="616" y="370"/>
                      <a:pt x="549" y="472"/>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50" name="Freeform 12">
                <a:extLst>
                  <a:ext uri="{FF2B5EF4-FFF2-40B4-BE49-F238E27FC236}">
                    <a16:creationId xmlns:a16="http://schemas.microsoft.com/office/drawing/2014/main" id="{35DDB851-1B73-4E82-83EC-94123EB4131A}"/>
                  </a:ext>
                </a:extLst>
              </p:cNvPr>
              <p:cNvSpPr>
                <a:spLocks noEditPoints="1"/>
              </p:cNvSpPr>
              <p:nvPr/>
            </p:nvSpPr>
            <p:spPr bwMode="auto">
              <a:xfrm>
                <a:off x="3414675" y="3034526"/>
                <a:ext cx="263748" cy="342490"/>
              </a:xfrm>
              <a:custGeom>
                <a:avLst/>
                <a:gdLst>
                  <a:gd name="T0" fmla="*/ 1225 w 1307"/>
                  <a:gd name="T1" fmla="*/ 828 h 1701"/>
                  <a:gd name="T2" fmla="*/ 1307 w 1307"/>
                  <a:gd name="T3" fmla="*/ 836 h 1701"/>
                  <a:gd name="T4" fmla="*/ 1307 w 1307"/>
                  <a:gd name="T5" fmla="*/ 518 h 1701"/>
                  <a:gd name="T6" fmla="*/ 1273 w 1307"/>
                  <a:gd name="T7" fmla="*/ 524 h 1701"/>
                  <a:gd name="T8" fmla="*/ 956 w 1307"/>
                  <a:gd name="T9" fmla="*/ 524 h 1701"/>
                  <a:gd name="T10" fmla="*/ 782 w 1307"/>
                  <a:gd name="T11" fmla="*/ 351 h 1701"/>
                  <a:gd name="T12" fmla="*/ 782 w 1307"/>
                  <a:gd name="T13" fmla="*/ 34 h 1701"/>
                  <a:gd name="T14" fmla="*/ 788 w 1307"/>
                  <a:gd name="T15" fmla="*/ 0 h 1701"/>
                  <a:gd name="T16" fmla="*/ 106 w 1307"/>
                  <a:gd name="T17" fmla="*/ 0 h 1701"/>
                  <a:gd name="T18" fmla="*/ 0 w 1307"/>
                  <a:gd name="T19" fmla="*/ 105 h 1701"/>
                  <a:gd name="T20" fmla="*/ 0 w 1307"/>
                  <a:gd name="T21" fmla="*/ 1595 h 1701"/>
                  <a:gd name="T22" fmla="*/ 106 w 1307"/>
                  <a:gd name="T23" fmla="*/ 1701 h 1701"/>
                  <a:gd name="T24" fmla="*/ 1201 w 1307"/>
                  <a:gd name="T25" fmla="*/ 1701 h 1701"/>
                  <a:gd name="T26" fmla="*/ 1305 w 1307"/>
                  <a:gd name="T27" fmla="*/ 1614 h 1701"/>
                  <a:gd name="T28" fmla="*/ 1226 w 1307"/>
                  <a:gd name="T29" fmla="*/ 1622 h 1701"/>
                  <a:gd name="T30" fmla="*/ 944 w 1307"/>
                  <a:gd name="T31" fmla="*/ 1506 h 1701"/>
                  <a:gd name="T32" fmla="*/ 842 w 1307"/>
                  <a:gd name="T33" fmla="*/ 1332 h 1701"/>
                  <a:gd name="T34" fmla="*/ 271 w 1307"/>
                  <a:gd name="T35" fmla="*/ 1332 h 1701"/>
                  <a:gd name="T36" fmla="*/ 237 w 1307"/>
                  <a:gd name="T37" fmla="*/ 1298 h 1701"/>
                  <a:gd name="T38" fmla="*/ 271 w 1307"/>
                  <a:gd name="T39" fmla="*/ 1264 h 1701"/>
                  <a:gd name="T40" fmla="*/ 829 w 1307"/>
                  <a:gd name="T41" fmla="*/ 1264 h 1701"/>
                  <a:gd name="T42" fmla="*/ 828 w 1307"/>
                  <a:gd name="T43" fmla="*/ 1225 h 1701"/>
                  <a:gd name="T44" fmla="*/ 845 w 1307"/>
                  <a:gd name="T45" fmla="*/ 1108 h 1701"/>
                  <a:gd name="T46" fmla="*/ 271 w 1307"/>
                  <a:gd name="T47" fmla="*/ 1108 h 1701"/>
                  <a:gd name="T48" fmla="*/ 237 w 1307"/>
                  <a:gd name="T49" fmla="*/ 1074 h 1701"/>
                  <a:gd name="T50" fmla="*/ 271 w 1307"/>
                  <a:gd name="T51" fmla="*/ 1040 h 1701"/>
                  <a:gd name="T52" fmla="*/ 873 w 1307"/>
                  <a:gd name="T53" fmla="*/ 1040 h 1701"/>
                  <a:gd name="T54" fmla="*/ 944 w 1307"/>
                  <a:gd name="T55" fmla="*/ 944 h 1701"/>
                  <a:gd name="T56" fmla="*/ 1021 w 1307"/>
                  <a:gd name="T57" fmla="*/ 884 h 1701"/>
                  <a:gd name="T58" fmla="*/ 271 w 1307"/>
                  <a:gd name="T59" fmla="*/ 884 h 1701"/>
                  <a:gd name="T60" fmla="*/ 237 w 1307"/>
                  <a:gd name="T61" fmla="*/ 850 h 1701"/>
                  <a:gd name="T62" fmla="*/ 271 w 1307"/>
                  <a:gd name="T63" fmla="*/ 816 h 1701"/>
                  <a:gd name="T64" fmla="*/ 1036 w 1307"/>
                  <a:gd name="T65" fmla="*/ 816 h 1701"/>
                  <a:gd name="T66" fmla="*/ 1070 w 1307"/>
                  <a:gd name="T67" fmla="*/ 850 h 1701"/>
                  <a:gd name="T68" fmla="*/ 1068 w 1307"/>
                  <a:gd name="T69" fmla="*/ 860 h 1701"/>
                  <a:gd name="T70" fmla="*/ 1225 w 1307"/>
                  <a:gd name="T71" fmla="*/ 828 h 1701"/>
                  <a:gd name="T72" fmla="*/ 271 w 1307"/>
                  <a:gd name="T73" fmla="*/ 368 h 1701"/>
                  <a:gd name="T74" fmla="*/ 727 w 1307"/>
                  <a:gd name="T75" fmla="*/ 368 h 1701"/>
                  <a:gd name="T76" fmla="*/ 761 w 1307"/>
                  <a:gd name="T77" fmla="*/ 402 h 1701"/>
                  <a:gd name="T78" fmla="*/ 727 w 1307"/>
                  <a:gd name="T79" fmla="*/ 436 h 1701"/>
                  <a:gd name="T80" fmla="*/ 271 w 1307"/>
                  <a:gd name="T81" fmla="*/ 436 h 1701"/>
                  <a:gd name="T82" fmla="*/ 237 w 1307"/>
                  <a:gd name="T83" fmla="*/ 402 h 1701"/>
                  <a:gd name="T84" fmla="*/ 271 w 1307"/>
                  <a:gd name="T85" fmla="*/ 368 h 1701"/>
                  <a:gd name="T86" fmla="*/ 1036 w 1307"/>
                  <a:gd name="T87" fmla="*/ 660 h 1701"/>
                  <a:gd name="T88" fmla="*/ 271 w 1307"/>
                  <a:gd name="T89" fmla="*/ 660 h 1701"/>
                  <a:gd name="T90" fmla="*/ 237 w 1307"/>
                  <a:gd name="T91" fmla="*/ 626 h 1701"/>
                  <a:gd name="T92" fmla="*/ 271 w 1307"/>
                  <a:gd name="T93" fmla="*/ 592 h 1701"/>
                  <a:gd name="T94" fmla="*/ 1036 w 1307"/>
                  <a:gd name="T95" fmla="*/ 592 h 1701"/>
                  <a:gd name="T96" fmla="*/ 1070 w 1307"/>
                  <a:gd name="T97" fmla="*/ 626 h 1701"/>
                  <a:gd name="T98" fmla="*/ 1036 w 1307"/>
                  <a:gd name="T99" fmla="*/ 660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07" h="1701">
                    <a:moveTo>
                      <a:pt x="1225" y="828"/>
                    </a:moveTo>
                    <a:cubicBezTo>
                      <a:pt x="1253" y="828"/>
                      <a:pt x="1280" y="830"/>
                      <a:pt x="1307" y="836"/>
                    </a:cubicBezTo>
                    <a:cubicBezTo>
                      <a:pt x="1307" y="518"/>
                      <a:pt x="1307" y="518"/>
                      <a:pt x="1307" y="518"/>
                    </a:cubicBezTo>
                    <a:cubicBezTo>
                      <a:pt x="1296" y="522"/>
                      <a:pt x="1285" y="524"/>
                      <a:pt x="1273" y="524"/>
                    </a:cubicBezTo>
                    <a:cubicBezTo>
                      <a:pt x="956" y="524"/>
                      <a:pt x="956" y="524"/>
                      <a:pt x="956" y="524"/>
                    </a:cubicBezTo>
                    <a:cubicBezTo>
                      <a:pt x="860" y="524"/>
                      <a:pt x="782" y="447"/>
                      <a:pt x="782" y="351"/>
                    </a:cubicBezTo>
                    <a:cubicBezTo>
                      <a:pt x="782" y="34"/>
                      <a:pt x="782" y="34"/>
                      <a:pt x="782" y="34"/>
                    </a:cubicBezTo>
                    <a:cubicBezTo>
                      <a:pt x="782" y="22"/>
                      <a:pt x="784" y="11"/>
                      <a:pt x="788" y="0"/>
                    </a:cubicBezTo>
                    <a:cubicBezTo>
                      <a:pt x="106" y="0"/>
                      <a:pt x="106" y="0"/>
                      <a:pt x="106" y="0"/>
                    </a:cubicBezTo>
                    <a:cubicBezTo>
                      <a:pt x="47" y="0"/>
                      <a:pt x="0" y="47"/>
                      <a:pt x="0" y="105"/>
                    </a:cubicBezTo>
                    <a:cubicBezTo>
                      <a:pt x="0" y="1595"/>
                      <a:pt x="0" y="1595"/>
                      <a:pt x="0" y="1595"/>
                    </a:cubicBezTo>
                    <a:cubicBezTo>
                      <a:pt x="0" y="1653"/>
                      <a:pt x="47" y="1701"/>
                      <a:pt x="106" y="1701"/>
                    </a:cubicBezTo>
                    <a:cubicBezTo>
                      <a:pt x="1201" y="1701"/>
                      <a:pt x="1201" y="1701"/>
                      <a:pt x="1201" y="1701"/>
                    </a:cubicBezTo>
                    <a:cubicBezTo>
                      <a:pt x="1253" y="1701"/>
                      <a:pt x="1296" y="1663"/>
                      <a:pt x="1305" y="1614"/>
                    </a:cubicBezTo>
                    <a:cubicBezTo>
                      <a:pt x="1279" y="1619"/>
                      <a:pt x="1252" y="1622"/>
                      <a:pt x="1226" y="1622"/>
                    </a:cubicBezTo>
                    <a:cubicBezTo>
                      <a:pt x="1119" y="1622"/>
                      <a:pt x="1019" y="1581"/>
                      <a:pt x="944" y="1506"/>
                    </a:cubicBezTo>
                    <a:cubicBezTo>
                      <a:pt x="895" y="1457"/>
                      <a:pt x="861" y="1397"/>
                      <a:pt x="842" y="1332"/>
                    </a:cubicBezTo>
                    <a:cubicBezTo>
                      <a:pt x="271" y="1332"/>
                      <a:pt x="271" y="1332"/>
                      <a:pt x="271" y="1332"/>
                    </a:cubicBezTo>
                    <a:cubicBezTo>
                      <a:pt x="252" y="1332"/>
                      <a:pt x="237" y="1317"/>
                      <a:pt x="237" y="1298"/>
                    </a:cubicBezTo>
                    <a:cubicBezTo>
                      <a:pt x="237" y="1280"/>
                      <a:pt x="252" y="1264"/>
                      <a:pt x="271" y="1264"/>
                    </a:cubicBezTo>
                    <a:cubicBezTo>
                      <a:pt x="829" y="1264"/>
                      <a:pt x="829" y="1264"/>
                      <a:pt x="829" y="1264"/>
                    </a:cubicBezTo>
                    <a:cubicBezTo>
                      <a:pt x="828" y="1251"/>
                      <a:pt x="828" y="1238"/>
                      <a:pt x="828" y="1225"/>
                    </a:cubicBezTo>
                    <a:cubicBezTo>
                      <a:pt x="828" y="1185"/>
                      <a:pt x="834" y="1146"/>
                      <a:pt x="845" y="1108"/>
                    </a:cubicBezTo>
                    <a:cubicBezTo>
                      <a:pt x="271" y="1108"/>
                      <a:pt x="271" y="1108"/>
                      <a:pt x="271" y="1108"/>
                    </a:cubicBezTo>
                    <a:cubicBezTo>
                      <a:pt x="252" y="1108"/>
                      <a:pt x="237" y="1093"/>
                      <a:pt x="237" y="1074"/>
                    </a:cubicBezTo>
                    <a:cubicBezTo>
                      <a:pt x="237" y="1055"/>
                      <a:pt x="252" y="1040"/>
                      <a:pt x="271" y="1040"/>
                    </a:cubicBezTo>
                    <a:cubicBezTo>
                      <a:pt x="873" y="1040"/>
                      <a:pt x="873" y="1040"/>
                      <a:pt x="873" y="1040"/>
                    </a:cubicBezTo>
                    <a:cubicBezTo>
                      <a:pt x="892" y="1005"/>
                      <a:pt x="915" y="973"/>
                      <a:pt x="944" y="944"/>
                    </a:cubicBezTo>
                    <a:cubicBezTo>
                      <a:pt x="968" y="920"/>
                      <a:pt x="993" y="901"/>
                      <a:pt x="1021" y="884"/>
                    </a:cubicBezTo>
                    <a:cubicBezTo>
                      <a:pt x="271" y="884"/>
                      <a:pt x="271" y="884"/>
                      <a:pt x="271" y="884"/>
                    </a:cubicBezTo>
                    <a:cubicBezTo>
                      <a:pt x="252" y="884"/>
                      <a:pt x="237" y="869"/>
                      <a:pt x="237" y="850"/>
                    </a:cubicBezTo>
                    <a:cubicBezTo>
                      <a:pt x="237" y="832"/>
                      <a:pt x="252" y="816"/>
                      <a:pt x="271" y="816"/>
                    </a:cubicBezTo>
                    <a:cubicBezTo>
                      <a:pt x="1036" y="816"/>
                      <a:pt x="1036" y="816"/>
                      <a:pt x="1036" y="816"/>
                    </a:cubicBezTo>
                    <a:cubicBezTo>
                      <a:pt x="1055" y="816"/>
                      <a:pt x="1070" y="832"/>
                      <a:pt x="1070" y="850"/>
                    </a:cubicBezTo>
                    <a:cubicBezTo>
                      <a:pt x="1070" y="854"/>
                      <a:pt x="1069" y="857"/>
                      <a:pt x="1068" y="860"/>
                    </a:cubicBezTo>
                    <a:cubicBezTo>
                      <a:pt x="1117" y="839"/>
                      <a:pt x="1170" y="828"/>
                      <a:pt x="1225" y="828"/>
                    </a:cubicBezTo>
                    <a:close/>
                    <a:moveTo>
                      <a:pt x="271" y="368"/>
                    </a:moveTo>
                    <a:cubicBezTo>
                      <a:pt x="727" y="368"/>
                      <a:pt x="727" y="368"/>
                      <a:pt x="727" y="368"/>
                    </a:cubicBezTo>
                    <a:cubicBezTo>
                      <a:pt x="746" y="368"/>
                      <a:pt x="761" y="384"/>
                      <a:pt x="761" y="402"/>
                    </a:cubicBezTo>
                    <a:cubicBezTo>
                      <a:pt x="761" y="421"/>
                      <a:pt x="746" y="436"/>
                      <a:pt x="727" y="436"/>
                    </a:cubicBezTo>
                    <a:cubicBezTo>
                      <a:pt x="271" y="436"/>
                      <a:pt x="271" y="436"/>
                      <a:pt x="271" y="436"/>
                    </a:cubicBezTo>
                    <a:cubicBezTo>
                      <a:pt x="252" y="436"/>
                      <a:pt x="237" y="421"/>
                      <a:pt x="237" y="402"/>
                    </a:cubicBezTo>
                    <a:cubicBezTo>
                      <a:pt x="237" y="384"/>
                      <a:pt x="252" y="368"/>
                      <a:pt x="271" y="368"/>
                    </a:cubicBezTo>
                    <a:close/>
                    <a:moveTo>
                      <a:pt x="1036" y="660"/>
                    </a:moveTo>
                    <a:cubicBezTo>
                      <a:pt x="271" y="660"/>
                      <a:pt x="271" y="660"/>
                      <a:pt x="271" y="660"/>
                    </a:cubicBezTo>
                    <a:cubicBezTo>
                      <a:pt x="252" y="660"/>
                      <a:pt x="237" y="645"/>
                      <a:pt x="237" y="626"/>
                    </a:cubicBezTo>
                    <a:cubicBezTo>
                      <a:pt x="237" y="607"/>
                      <a:pt x="252" y="592"/>
                      <a:pt x="271" y="592"/>
                    </a:cubicBezTo>
                    <a:cubicBezTo>
                      <a:pt x="1036" y="592"/>
                      <a:pt x="1036" y="592"/>
                      <a:pt x="1036" y="592"/>
                    </a:cubicBezTo>
                    <a:cubicBezTo>
                      <a:pt x="1055" y="592"/>
                      <a:pt x="1070" y="607"/>
                      <a:pt x="1070" y="626"/>
                    </a:cubicBezTo>
                    <a:cubicBezTo>
                      <a:pt x="1070" y="645"/>
                      <a:pt x="1055" y="660"/>
                      <a:pt x="1036" y="660"/>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52" name="Freeform 13">
              <a:extLst>
                <a:ext uri="{FF2B5EF4-FFF2-40B4-BE49-F238E27FC236}">
                  <a16:creationId xmlns:a16="http://schemas.microsoft.com/office/drawing/2014/main" id="{B90E98B4-CBA5-4286-8D4F-C3437BB347FA}"/>
                </a:ext>
              </a:extLst>
            </p:cNvPr>
            <p:cNvSpPr>
              <a:spLocks/>
            </p:cNvSpPr>
            <p:nvPr/>
          </p:nvSpPr>
          <p:spPr bwMode="auto">
            <a:xfrm>
              <a:off x="3586187" y="3033905"/>
              <a:ext cx="92680" cy="92414"/>
            </a:xfrm>
            <a:custGeom>
              <a:avLst/>
              <a:gdLst>
                <a:gd name="T0" fmla="*/ 106 w 459"/>
                <a:gd name="T1" fmla="*/ 459 h 459"/>
                <a:gd name="T2" fmla="*/ 423 w 459"/>
                <a:gd name="T3" fmla="*/ 459 h 459"/>
                <a:gd name="T4" fmla="*/ 454 w 459"/>
                <a:gd name="T5" fmla="*/ 439 h 459"/>
                <a:gd name="T6" fmla="*/ 446 w 459"/>
                <a:gd name="T7" fmla="*/ 402 h 459"/>
                <a:gd name="T8" fmla="*/ 58 w 459"/>
                <a:gd name="T9" fmla="*/ 13 h 459"/>
                <a:gd name="T10" fmla="*/ 21 w 459"/>
                <a:gd name="T11" fmla="*/ 6 h 459"/>
                <a:gd name="T12" fmla="*/ 0 w 459"/>
                <a:gd name="T13" fmla="*/ 37 h 459"/>
                <a:gd name="T14" fmla="*/ 0 w 459"/>
                <a:gd name="T15" fmla="*/ 354 h 459"/>
                <a:gd name="T16" fmla="*/ 106 w 459"/>
                <a:gd name="T17"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459">
                  <a:moveTo>
                    <a:pt x="106" y="459"/>
                  </a:moveTo>
                  <a:cubicBezTo>
                    <a:pt x="423" y="459"/>
                    <a:pt x="423" y="459"/>
                    <a:pt x="423" y="459"/>
                  </a:cubicBezTo>
                  <a:cubicBezTo>
                    <a:pt x="436" y="459"/>
                    <a:pt x="448" y="451"/>
                    <a:pt x="454" y="439"/>
                  </a:cubicBezTo>
                  <a:cubicBezTo>
                    <a:pt x="459" y="426"/>
                    <a:pt x="456" y="411"/>
                    <a:pt x="446" y="402"/>
                  </a:cubicBezTo>
                  <a:cubicBezTo>
                    <a:pt x="58" y="13"/>
                    <a:pt x="58" y="13"/>
                    <a:pt x="58" y="13"/>
                  </a:cubicBezTo>
                  <a:cubicBezTo>
                    <a:pt x="48" y="3"/>
                    <a:pt x="34" y="0"/>
                    <a:pt x="21" y="6"/>
                  </a:cubicBezTo>
                  <a:cubicBezTo>
                    <a:pt x="8" y="11"/>
                    <a:pt x="0" y="23"/>
                    <a:pt x="0" y="37"/>
                  </a:cubicBezTo>
                  <a:cubicBezTo>
                    <a:pt x="0" y="354"/>
                    <a:pt x="0" y="354"/>
                    <a:pt x="0" y="354"/>
                  </a:cubicBezTo>
                  <a:cubicBezTo>
                    <a:pt x="0" y="412"/>
                    <a:pt x="47" y="459"/>
                    <a:pt x="106" y="459"/>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1" name="Group 80">
            <a:extLst>
              <a:ext uri="{FF2B5EF4-FFF2-40B4-BE49-F238E27FC236}">
                <a16:creationId xmlns:a16="http://schemas.microsoft.com/office/drawing/2014/main" id="{37368308-F725-4B34-BAB2-458771060748}"/>
              </a:ext>
            </a:extLst>
          </p:cNvPr>
          <p:cNvGrpSpPr/>
          <p:nvPr/>
        </p:nvGrpSpPr>
        <p:grpSpPr>
          <a:xfrm>
            <a:off x="3685193" y="4098576"/>
            <a:ext cx="672992" cy="654777"/>
            <a:chOff x="1656128" y="5034990"/>
            <a:chExt cx="672992" cy="654777"/>
          </a:xfrm>
        </p:grpSpPr>
        <p:sp>
          <p:nvSpPr>
            <p:cNvPr id="80" name="Oval 79">
              <a:extLst>
                <a:ext uri="{FF2B5EF4-FFF2-40B4-BE49-F238E27FC236}">
                  <a16:creationId xmlns:a16="http://schemas.microsoft.com/office/drawing/2014/main" id="{43528100-F640-4F8E-BFB2-1347470FF0C1}"/>
                </a:ext>
              </a:extLst>
            </p:cNvPr>
            <p:cNvSpPr/>
            <p:nvPr/>
          </p:nvSpPr>
          <p:spPr>
            <a:xfrm>
              <a:off x="1656128" y="5034990"/>
              <a:ext cx="672992" cy="65477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4" name="Group 53">
              <a:extLst>
                <a:ext uri="{FF2B5EF4-FFF2-40B4-BE49-F238E27FC236}">
                  <a16:creationId xmlns:a16="http://schemas.microsoft.com/office/drawing/2014/main" id="{4678745A-CDFD-46B8-B859-4366554D7CBC}"/>
                </a:ext>
              </a:extLst>
            </p:cNvPr>
            <p:cNvGrpSpPr/>
            <p:nvPr/>
          </p:nvGrpSpPr>
          <p:grpSpPr>
            <a:xfrm>
              <a:off x="1773095" y="5152515"/>
              <a:ext cx="459415" cy="371633"/>
              <a:chOff x="3370066" y="1403728"/>
              <a:chExt cx="4300734" cy="2982324"/>
            </a:xfrm>
            <a:solidFill>
              <a:schemeClr val="bg1"/>
            </a:solidFill>
          </p:grpSpPr>
          <p:grpSp>
            <p:nvGrpSpPr>
              <p:cNvPr id="55" name="Group 54">
                <a:extLst>
                  <a:ext uri="{FF2B5EF4-FFF2-40B4-BE49-F238E27FC236}">
                    <a16:creationId xmlns:a16="http://schemas.microsoft.com/office/drawing/2014/main" id="{8FCD7B92-13B9-4228-9C3E-4BA4CD7017D4}"/>
                  </a:ext>
                </a:extLst>
              </p:cNvPr>
              <p:cNvGrpSpPr/>
              <p:nvPr/>
            </p:nvGrpSpPr>
            <p:grpSpPr>
              <a:xfrm>
                <a:off x="3370066" y="1772370"/>
                <a:ext cx="4300734" cy="2613682"/>
                <a:chOff x="1560680" y="1351206"/>
                <a:chExt cx="6657480" cy="4045944"/>
              </a:xfrm>
              <a:grpFill/>
            </p:grpSpPr>
            <p:sp>
              <p:nvSpPr>
                <p:cNvPr id="62" name="Freeform 140">
                  <a:extLst>
                    <a:ext uri="{FF2B5EF4-FFF2-40B4-BE49-F238E27FC236}">
                      <a16:creationId xmlns:a16="http://schemas.microsoft.com/office/drawing/2014/main" id="{55AD0E8B-57C4-479F-962E-5E91C146916D}"/>
                    </a:ext>
                  </a:extLst>
                </p:cNvPr>
                <p:cNvSpPr/>
                <p:nvPr/>
              </p:nvSpPr>
              <p:spPr>
                <a:xfrm rot="19940530">
                  <a:off x="4792765" y="1351206"/>
                  <a:ext cx="2868575" cy="3362617"/>
                </a:xfrm>
                <a:custGeom>
                  <a:avLst/>
                  <a:gdLst>
                    <a:gd name="connsiteX0" fmla="*/ 2653576 w 2868575"/>
                    <a:gd name="connsiteY0" fmla="*/ 1131110 h 3362617"/>
                    <a:gd name="connsiteX1" fmla="*/ 2461662 w 2868575"/>
                    <a:gd name="connsiteY1" fmla="*/ 1033852 h 3362617"/>
                    <a:gd name="connsiteX2" fmla="*/ 2148283 w 2868575"/>
                    <a:gd name="connsiteY2" fmla="*/ 2154929 h 3362617"/>
                    <a:gd name="connsiteX3" fmla="*/ 2596793 w 2868575"/>
                    <a:gd name="connsiteY3" fmla="*/ 2389981 h 3362617"/>
                    <a:gd name="connsiteX4" fmla="*/ 2653576 w 2868575"/>
                    <a:gd name="connsiteY4" fmla="*/ 1131110 h 3362617"/>
                    <a:gd name="connsiteX5" fmla="*/ 2268251 w 2868575"/>
                    <a:gd name="connsiteY5" fmla="*/ 917885 h 3362617"/>
                    <a:gd name="connsiteX6" fmla="*/ 1143798 w 2868575"/>
                    <a:gd name="connsiteY6" fmla="*/ 328590 h 3362617"/>
                    <a:gd name="connsiteX7" fmla="*/ 709355 w 2868575"/>
                    <a:gd name="connsiteY7" fmla="*/ 1157562 h 3362617"/>
                    <a:gd name="connsiteX8" fmla="*/ 1979296 w 2868575"/>
                    <a:gd name="connsiteY8" fmla="*/ 1990828 h 3362617"/>
                    <a:gd name="connsiteX9" fmla="*/ 2652948 w 2868575"/>
                    <a:gd name="connsiteY9" fmla="*/ 795720 h 3362617"/>
                    <a:gd name="connsiteX10" fmla="*/ 2808182 w 2868575"/>
                    <a:gd name="connsiteY10" fmla="*/ 901484 h 3362617"/>
                    <a:gd name="connsiteX11" fmla="*/ 2862840 w 2868575"/>
                    <a:gd name="connsiteY11" fmla="*/ 1032041 h 3362617"/>
                    <a:gd name="connsiteX12" fmla="*/ 2865961 w 2868575"/>
                    <a:gd name="connsiteY12" fmla="*/ 2468474 h 3362617"/>
                    <a:gd name="connsiteX13" fmla="*/ 2861897 w 2868575"/>
                    <a:gd name="connsiteY13" fmla="*/ 2587791 h 3362617"/>
                    <a:gd name="connsiteX14" fmla="*/ 2819354 w 2868575"/>
                    <a:gd name="connsiteY14" fmla="*/ 2674842 h 3362617"/>
                    <a:gd name="connsiteX15" fmla="*/ 2767645 w 2868575"/>
                    <a:gd name="connsiteY15" fmla="*/ 2774495 h 3362617"/>
                    <a:gd name="connsiteX16" fmla="*/ 2782962 w 2868575"/>
                    <a:gd name="connsiteY16" fmla="*/ 2782522 h 3362617"/>
                    <a:gd name="connsiteX17" fmla="*/ 2812044 w 2868575"/>
                    <a:gd name="connsiteY17" fmla="*/ 2875654 h 3362617"/>
                    <a:gd name="connsiteX18" fmla="*/ 2683948 w 2868575"/>
                    <a:gd name="connsiteY18" fmla="*/ 3120078 h 3362617"/>
                    <a:gd name="connsiteX19" fmla="*/ 2590816 w 2868575"/>
                    <a:gd name="connsiteY19" fmla="*/ 3149160 h 3362617"/>
                    <a:gd name="connsiteX20" fmla="*/ 2576997 w 2868575"/>
                    <a:gd name="connsiteY20" fmla="*/ 3141918 h 3362617"/>
                    <a:gd name="connsiteX21" fmla="*/ 2511696 w 2868575"/>
                    <a:gd name="connsiteY21" fmla="*/ 3267765 h 3362617"/>
                    <a:gd name="connsiteX22" fmla="*/ 2272815 w 2868575"/>
                    <a:gd name="connsiteY22" fmla="*/ 3342361 h 3362617"/>
                    <a:gd name="connsiteX23" fmla="*/ 1727707 w 2868575"/>
                    <a:gd name="connsiteY23" fmla="*/ 3056685 h 3362617"/>
                    <a:gd name="connsiteX24" fmla="*/ 1704679 w 2868575"/>
                    <a:gd name="connsiteY24" fmla="*/ 2947099 h 3362617"/>
                    <a:gd name="connsiteX25" fmla="*/ 1245735 w 2868575"/>
                    <a:gd name="connsiteY25" fmla="*/ 2397081 h 3362617"/>
                    <a:gd name="connsiteX26" fmla="*/ 532292 w 2868575"/>
                    <a:gd name="connsiteY26" fmla="*/ 2332683 h 3362617"/>
                    <a:gd name="connsiteX27" fmla="*/ 429076 w 2868575"/>
                    <a:gd name="connsiteY27" fmla="*/ 2376107 h 3362617"/>
                    <a:gd name="connsiteX28" fmla="*/ 94852 w 2868575"/>
                    <a:gd name="connsiteY28" fmla="*/ 2200950 h 3362617"/>
                    <a:gd name="connsiteX29" fmla="*/ 20255 w 2868575"/>
                    <a:gd name="connsiteY29" fmla="*/ 1962068 h 3362617"/>
                    <a:gd name="connsiteX30" fmla="*/ 1020997 w 2868575"/>
                    <a:gd name="connsiteY30" fmla="*/ 52524 h 3362617"/>
                    <a:gd name="connsiteX31" fmla="*/ 1223811 w 2868575"/>
                    <a:gd name="connsiteY31" fmla="*/ 46748 h 336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68575" h="3362617">
                      <a:moveTo>
                        <a:pt x="2653576" y="1131110"/>
                      </a:moveTo>
                      <a:lnTo>
                        <a:pt x="2461662" y="1033852"/>
                      </a:lnTo>
                      <a:lnTo>
                        <a:pt x="2148283" y="2154929"/>
                      </a:lnTo>
                      <a:lnTo>
                        <a:pt x="2596793" y="2389981"/>
                      </a:lnTo>
                      <a:cubicBezTo>
                        <a:pt x="2597794" y="1946847"/>
                        <a:pt x="2652575" y="1574245"/>
                        <a:pt x="2653576" y="1131110"/>
                      </a:cubicBezTo>
                      <a:close/>
                      <a:moveTo>
                        <a:pt x="2268251" y="917885"/>
                      </a:moveTo>
                      <a:lnTo>
                        <a:pt x="1143798" y="328590"/>
                      </a:lnTo>
                      <a:lnTo>
                        <a:pt x="709355" y="1157562"/>
                      </a:lnTo>
                      <a:lnTo>
                        <a:pt x="1979296" y="1990828"/>
                      </a:lnTo>
                      <a:close/>
                      <a:moveTo>
                        <a:pt x="2652948" y="795720"/>
                      </a:moveTo>
                      <a:cubicBezTo>
                        <a:pt x="2746451" y="843244"/>
                        <a:pt x="2768454" y="859613"/>
                        <a:pt x="2808182" y="901484"/>
                      </a:cubicBezTo>
                      <a:cubicBezTo>
                        <a:pt x="2844441" y="939698"/>
                        <a:pt x="2863517" y="987263"/>
                        <a:pt x="2862840" y="1032041"/>
                      </a:cubicBezTo>
                      <a:cubicBezTo>
                        <a:pt x="2862713" y="1330981"/>
                        <a:pt x="2865622" y="2171614"/>
                        <a:pt x="2865961" y="2468474"/>
                      </a:cubicBezTo>
                      <a:cubicBezTo>
                        <a:pt x="2866805" y="2547113"/>
                        <a:pt x="2873327" y="2551614"/>
                        <a:pt x="2861897" y="2587791"/>
                      </a:cubicBezTo>
                      <a:cubicBezTo>
                        <a:pt x="2850323" y="2624434"/>
                        <a:pt x="2835145" y="2646668"/>
                        <a:pt x="2819354" y="2674842"/>
                      </a:cubicBezTo>
                      <a:lnTo>
                        <a:pt x="2767645" y="2774495"/>
                      </a:lnTo>
                      <a:lnTo>
                        <a:pt x="2782962" y="2782522"/>
                      </a:lnTo>
                      <a:cubicBezTo>
                        <a:pt x="2816711" y="2800209"/>
                        <a:pt x="2829731" y="2841905"/>
                        <a:pt x="2812044" y="2875654"/>
                      </a:cubicBezTo>
                      <a:lnTo>
                        <a:pt x="2683948" y="3120078"/>
                      </a:lnTo>
                      <a:cubicBezTo>
                        <a:pt x="2666263" y="3153825"/>
                        <a:pt x="2624565" y="3166847"/>
                        <a:pt x="2590816" y="3149160"/>
                      </a:cubicBezTo>
                      <a:lnTo>
                        <a:pt x="2576997" y="3141918"/>
                      </a:lnTo>
                      <a:lnTo>
                        <a:pt x="2511696" y="3267765"/>
                      </a:lnTo>
                      <a:cubicBezTo>
                        <a:pt x="2466330" y="3354329"/>
                        <a:pt x="2359379" y="3387728"/>
                        <a:pt x="2272815" y="3342361"/>
                      </a:cubicBezTo>
                      <a:lnTo>
                        <a:pt x="1727707" y="3056685"/>
                      </a:lnTo>
                      <a:lnTo>
                        <a:pt x="1704679" y="2947099"/>
                      </a:lnTo>
                      <a:cubicBezTo>
                        <a:pt x="1633280" y="2718458"/>
                        <a:pt x="1474658" y="2517054"/>
                        <a:pt x="1245735" y="2397081"/>
                      </a:cubicBezTo>
                      <a:cubicBezTo>
                        <a:pt x="1016813" y="2277109"/>
                        <a:pt x="760934" y="2261284"/>
                        <a:pt x="532292" y="2332683"/>
                      </a:cubicBezTo>
                      <a:lnTo>
                        <a:pt x="429076" y="2376107"/>
                      </a:lnTo>
                      <a:lnTo>
                        <a:pt x="94852" y="2200950"/>
                      </a:lnTo>
                      <a:cubicBezTo>
                        <a:pt x="8287" y="2155583"/>
                        <a:pt x="-25110" y="2048632"/>
                        <a:pt x="20255" y="1962068"/>
                      </a:cubicBezTo>
                      <a:lnTo>
                        <a:pt x="1020997" y="52524"/>
                      </a:lnTo>
                      <a:cubicBezTo>
                        <a:pt x="1061388" y="-24549"/>
                        <a:pt x="1130242" y="-8337"/>
                        <a:pt x="1223811" y="46748"/>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3" name="Freeform 141">
                  <a:extLst>
                    <a:ext uri="{FF2B5EF4-FFF2-40B4-BE49-F238E27FC236}">
                      <a16:creationId xmlns:a16="http://schemas.microsoft.com/office/drawing/2014/main" id="{31D7C1B2-0DAD-4805-BBF2-F357026CFC20}"/>
                    </a:ext>
                  </a:extLst>
                </p:cNvPr>
                <p:cNvSpPr/>
                <p:nvPr/>
              </p:nvSpPr>
              <p:spPr>
                <a:xfrm>
                  <a:off x="1560680" y="4056266"/>
                  <a:ext cx="6657480" cy="896667"/>
                </a:xfrm>
                <a:custGeom>
                  <a:avLst/>
                  <a:gdLst>
                    <a:gd name="connsiteX0" fmla="*/ 5708648 w 6657480"/>
                    <a:gd name="connsiteY0" fmla="*/ 316529 h 896667"/>
                    <a:gd name="connsiteX1" fmla="*/ 6013055 w 6657480"/>
                    <a:gd name="connsiteY1" fmla="*/ 316529 h 896667"/>
                    <a:gd name="connsiteX2" fmla="*/ 6013055 w 6657480"/>
                    <a:gd name="connsiteY2" fmla="*/ 896667 h 896667"/>
                    <a:gd name="connsiteX3" fmla="*/ 5725479 w 6657480"/>
                    <a:gd name="connsiteY3" fmla="*/ 896667 h 896667"/>
                    <a:gd name="connsiteX4" fmla="*/ 5748553 w 6657480"/>
                    <a:gd name="connsiteY4" fmla="*/ 822334 h 896667"/>
                    <a:gd name="connsiteX5" fmla="*/ 5767568 w 6657480"/>
                    <a:gd name="connsiteY5" fmla="*/ 633707 h 896667"/>
                    <a:gd name="connsiteX6" fmla="*/ 5748553 w 6657480"/>
                    <a:gd name="connsiteY6" fmla="*/ 445081 h 896667"/>
                    <a:gd name="connsiteX7" fmla="*/ 2400679 w 6657480"/>
                    <a:gd name="connsiteY7" fmla="*/ 316529 h 896667"/>
                    <a:gd name="connsiteX8" fmla="*/ 3954592 w 6657480"/>
                    <a:gd name="connsiteY8" fmla="*/ 316529 h 896667"/>
                    <a:gd name="connsiteX9" fmla="*/ 3914687 w 6657480"/>
                    <a:gd name="connsiteY9" fmla="*/ 445081 h 896667"/>
                    <a:gd name="connsiteX10" fmla="*/ 3895672 w 6657480"/>
                    <a:gd name="connsiteY10" fmla="*/ 633707 h 896667"/>
                    <a:gd name="connsiteX11" fmla="*/ 3914687 w 6657480"/>
                    <a:gd name="connsiteY11" fmla="*/ 822334 h 896667"/>
                    <a:gd name="connsiteX12" fmla="*/ 3937762 w 6657480"/>
                    <a:gd name="connsiteY12" fmla="*/ 896667 h 896667"/>
                    <a:gd name="connsiteX13" fmla="*/ 2417510 w 6657480"/>
                    <a:gd name="connsiteY13" fmla="*/ 896667 h 896667"/>
                    <a:gd name="connsiteX14" fmla="*/ 2440584 w 6657480"/>
                    <a:gd name="connsiteY14" fmla="*/ 822334 h 896667"/>
                    <a:gd name="connsiteX15" fmla="*/ 2459599 w 6657480"/>
                    <a:gd name="connsiteY15" fmla="*/ 633707 h 896667"/>
                    <a:gd name="connsiteX16" fmla="*/ 2440584 w 6657480"/>
                    <a:gd name="connsiteY16" fmla="*/ 445081 h 896667"/>
                    <a:gd name="connsiteX17" fmla="*/ 174459 w 6657480"/>
                    <a:gd name="connsiteY17" fmla="*/ 316529 h 896667"/>
                    <a:gd name="connsiteX18" fmla="*/ 646623 w 6657480"/>
                    <a:gd name="connsiteY18" fmla="*/ 316529 h 896667"/>
                    <a:gd name="connsiteX19" fmla="*/ 606718 w 6657480"/>
                    <a:gd name="connsiteY19" fmla="*/ 445081 h 896667"/>
                    <a:gd name="connsiteX20" fmla="*/ 587703 w 6657480"/>
                    <a:gd name="connsiteY20" fmla="*/ 633707 h 896667"/>
                    <a:gd name="connsiteX21" fmla="*/ 606718 w 6657480"/>
                    <a:gd name="connsiteY21" fmla="*/ 822334 h 896667"/>
                    <a:gd name="connsiteX22" fmla="*/ 629793 w 6657480"/>
                    <a:gd name="connsiteY22" fmla="*/ 896667 h 896667"/>
                    <a:gd name="connsiteX23" fmla="*/ 174459 w 6657480"/>
                    <a:gd name="connsiteY23" fmla="*/ 896667 h 896667"/>
                    <a:gd name="connsiteX24" fmla="*/ 0 w 6657480"/>
                    <a:gd name="connsiteY24" fmla="*/ 722209 h 896667"/>
                    <a:gd name="connsiteX25" fmla="*/ 0 w 6657480"/>
                    <a:gd name="connsiteY25" fmla="*/ 490988 h 896667"/>
                    <a:gd name="connsiteX26" fmla="*/ 174459 w 6657480"/>
                    <a:gd name="connsiteY26" fmla="*/ 316529 h 896667"/>
                    <a:gd name="connsiteX27" fmla="*/ 6499593 w 6657480"/>
                    <a:gd name="connsiteY27" fmla="*/ 0 h 896667"/>
                    <a:gd name="connsiteX28" fmla="*/ 6591935 w 6657480"/>
                    <a:gd name="connsiteY28" fmla="*/ 0 h 896667"/>
                    <a:gd name="connsiteX29" fmla="*/ 6625728 w 6657480"/>
                    <a:gd name="connsiteY29" fmla="*/ 33793 h 896667"/>
                    <a:gd name="connsiteX30" fmla="*/ 6625728 w 6657480"/>
                    <a:gd name="connsiteY30" fmla="*/ 396321 h 896667"/>
                    <a:gd name="connsiteX31" fmla="*/ 6643772 w 6657480"/>
                    <a:gd name="connsiteY31" fmla="*/ 423081 h 896667"/>
                    <a:gd name="connsiteX32" fmla="*/ 6657480 w 6657480"/>
                    <a:gd name="connsiteY32" fmla="*/ 490988 h 896667"/>
                    <a:gd name="connsiteX33" fmla="*/ 6657480 w 6657480"/>
                    <a:gd name="connsiteY33" fmla="*/ 722209 h 896667"/>
                    <a:gd name="connsiteX34" fmla="*/ 6483022 w 6657480"/>
                    <a:gd name="connsiteY34" fmla="*/ 896667 h 896667"/>
                    <a:gd name="connsiteX35" fmla="*/ 6307045 w 6657480"/>
                    <a:gd name="connsiteY35" fmla="*/ 896667 h 896667"/>
                    <a:gd name="connsiteX36" fmla="*/ 6307045 w 6657480"/>
                    <a:gd name="connsiteY36" fmla="*/ 316529 h 896667"/>
                    <a:gd name="connsiteX37" fmla="*/ 6465800 w 6657480"/>
                    <a:gd name="connsiteY37" fmla="*/ 316529 h 896667"/>
                    <a:gd name="connsiteX38" fmla="*/ 6465800 w 6657480"/>
                    <a:gd name="connsiteY38" fmla="*/ 33793 h 896667"/>
                    <a:gd name="connsiteX39" fmla="*/ 6499593 w 6657480"/>
                    <a:gd name="connsiteY39" fmla="*/ 0 h 89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57480" h="896667">
                      <a:moveTo>
                        <a:pt x="5708648" y="316529"/>
                      </a:moveTo>
                      <a:lnTo>
                        <a:pt x="6013055" y="316529"/>
                      </a:lnTo>
                      <a:cubicBezTo>
                        <a:pt x="6146330" y="509908"/>
                        <a:pt x="6118891" y="746407"/>
                        <a:pt x="6013055" y="896667"/>
                      </a:cubicBezTo>
                      <a:lnTo>
                        <a:pt x="5725479" y="896667"/>
                      </a:lnTo>
                      <a:lnTo>
                        <a:pt x="5748553" y="822334"/>
                      </a:lnTo>
                      <a:cubicBezTo>
                        <a:pt x="5761021" y="761406"/>
                        <a:pt x="5767568" y="698321"/>
                        <a:pt x="5767568" y="633707"/>
                      </a:cubicBezTo>
                      <a:cubicBezTo>
                        <a:pt x="5767568" y="569094"/>
                        <a:pt x="5761021" y="506009"/>
                        <a:pt x="5748553" y="445081"/>
                      </a:cubicBezTo>
                      <a:close/>
                      <a:moveTo>
                        <a:pt x="2400679" y="316529"/>
                      </a:moveTo>
                      <a:lnTo>
                        <a:pt x="3954592" y="316529"/>
                      </a:lnTo>
                      <a:lnTo>
                        <a:pt x="3914687" y="445081"/>
                      </a:lnTo>
                      <a:cubicBezTo>
                        <a:pt x="3902220" y="506009"/>
                        <a:pt x="3895672" y="569094"/>
                        <a:pt x="3895672" y="633707"/>
                      </a:cubicBezTo>
                      <a:cubicBezTo>
                        <a:pt x="3895672" y="698321"/>
                        <a:pt x="3902220" y="761406"/>
                        <a:pt x="3914687" y="822334"/>
                      </a:cubicBezTo>
                      <a:lnTo>
                        <a:pt x="3937762" y="896667"/>
                      </a:lnTo>
                      <a:lnTo>
                        <a:pt x="2417510" y="896667"/>
                      </a:lnTo>
                      <a:lnTo>
                        <a:pt x="2440584" y="822334"/>
                      </a:lnTo>
                      <a:cubicBezTo>
                        <a:pt x="2453052" y="761406"/>
                        <a:pt x="2459599" y="698321"/>
                        <a:pt x="2459599" y="633707"/>
                      </a:cubicBezTo>
                      <a:cubicBezTo>
                        <a:pt x="2459599" y="569094"/>
                        <a:pt x="2453052" y="506009"/>
                        <a:pt x="2440584" y="445081"/>
                      </a:cubicBezTo>
                      <a:close/>
                      <a:moveTo>
                        <a:pt x="174459" y="316529"/>
                      </a:moveTo>
                      <a:lnTo>
                        <a:pt x="646623" y="316529"/>
                      </a:lnTo>
                      <a:lnTo>
                        <a:pt x="606718" y="445081"/>
                      </a:lnTo>
                      <a:cubicBezTo>
                        <a:pt x="594251" y="506009"/>
                        <a:pt x="587703" y="569094"/>
                        <a:pt x="587703" y="633707"/>
                      </a:cubicBezTo>
                      <a:cubicBezTo>
                        <a:pt x="587703" y="698321"/>
                        <a:pt x="594251" y="761406"/>
                        <a:pt x="606718" y="822334"/>
                      </a:cubicBezTo>
                      <a:lnTo>
                        <a:pt x="629793" y="896667"/>
                      </a:lnTo>
                      <a:lnTo>
                        <a:pt x="174459" y="896667"/>
                      </a:lnTo>
                      <a:cubicBezTo>
                        <a:pt x="78109" y="896667"/>
                        <a:pt x="0" y="818559"/>
                        <a:pt x="0" y="722209"/>
                      </a:cubicBezTo>
                      <a:lnTo>
                        <a:pt x="0" y="490988"/>
                      </a:lnTo>
                      <a:cubicBezTo>
                        <a:pt x="0" y="394638"/>
                        <a:pt x="78109" y="316529"/>
                        <a:pt x="174459" y="316529"/>
                      </a:cubicBezTo>
                      <a:close/>
                      <a:moveTo>
                        <a:pt x="6499593" y="0"/>
                      </a:moveTo>
                      <a:lnTo>
                        <a:pt x="6591935" y="0"/>
                      </a:lnTo>
                      <a:cubicBezTo>
                        <a:pt x="6610599" y="0"/>
                        <a:pt x="6625728" y="15129"/>
                        <a:pt x="6625728" y="33793"/>
                      </a:cubicBezTo>
                      <a:lnTo>
                        <a:pt x="6625728" y="396321"/>
                      </a:lnTo>
                      <a:lnTo>
                        <a:pt x="6643772" y="423081"/>
                      </a:lnTo>
                      <a:cubicBezTo>
                        <a:pt x="6652599" y="443954"/>
                        <a:pt x="6657480" y="466901"/>
                        <a:pt x="6657480" y="490988"/>
                      </a:cubicBezTo>
                      <a:lnTo>
                        <a:pt x="6657480" y="722209"/>
                      </a:lnTo>
                      <a:cubicBezTo>
                        <a:pt x="6657480" y="818559"/>
                        <a:pt x="6579372" y="896667"/>
                        <a:pt x="6483022" y="896667"/>
                      </a:cubicBezTo>
                      <a:lnTo>
                        <a:pt x="6307045" y="896667"/>
                      </a:lnTo>
                      <a:lnTo>
                        <a:pt x="6307045" y="316529"/>
                      </a:lnTo>
                      <a:lnTo>
                        <a:pt x="6465800" y="316529"/>
                      </a:lnTo>
                      <a:lnTo>
                        <a:pt x="6465800" y="33793"/>
                      </a:lnTo>
                      <a:cubicBezTo>
                        <a:pt x="6465800" y="15129"/>
                        <a:pt x="6480929" y="0"/>
                        <a:pt x="6499593"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Freeform 143">
                  <a:extLst>
                    <a:ext uri="{FF2B5EF4-FFF2-40B4-BE49-F238E27FC236}">
                      <a16:creationId xmlns:a16="http://schemas.microsoft.com/office/drawing/2014/main" id="{5B8B5345-0999-45D0-8BDC-BE92989EED14}"/>
                    </a:ext>
                  </a:extLst>
                </p:cNvPr>
                <p:cNvSpPr/>
                <p:nvPr/>
              </p:nvSpPr>
              <p:spPr>
                <a:xfrm>
                  <a:off x="2377153" y="3982796"/>
                  <a:ext cx="1414354" cy="1414354"/>
                </a:xfrm>
                <a:custGeom>
                  <a:avLst/>
                  <a:gdLst>
                    <a:gd name="connsiteX0" fmla="*/ 707177 w 1414354"/>
                    <a:gd name="connsiteY0" fmla="*/ 321366 h 1414354"/>
                    <a:gd name="connsiteX1" fmla="*/ 321366 w 1414354"/>
                    <a:gd name="connsiteY1" fmla="*/ 707177 h 1414354"/>
                    <a:gd name="connsiteX2" fmla="*/ 707177 w 1414354"/>
                    <a:gd name="connsiteY2" fmla="*/ 1092988 h 1414354"/>
                    <a:gd name="connsiteX3" fmla="*/ 1092988 w 1414354"/>
                    <a:gd name="connsiteY3" fmla="*/ 707177 h 1414354"/>
                    <a:gd name="connsiteX4" fmla="*/ 707177 w 1414354"/>
                    <a:gd name="connsiteY4" fmla="*/ 321366 h 1414354"/>
                    <a:gd name="connsiteX5" fmla="*/ 707177 w 1414354"/>
                    <a:gd name="connsiteY5" fmla="*/ 0 h 1414354"/>
                    <a:gd name="connsiteX6" fmla="*/ 1414354 w 1414354"/>
                    <a:gd name="connsiteY6" fmla="*/ 707177 h 1414354"/>
                    <a:gd name="connsiteX7" fmla="*/ 707177 w 1414354"/>
                    <a:gd name="connsiteY7" fmla="*/ 1414354 h 1414354"/>
                    <a:gd name="connsiteX8" fmla="*/ 0 w 1414354"/>
                    <a:gd name="connsiteY8" fmla="*/ 707177 h 1414354"/>
                    <a:gd name="connsiteX9" fmla="*/ 707177 w 1414354"/>
                    <a:gd name="connsiteY9" fmla="*/ 0 h 14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4354" h="1414354">
                      <a:moveTo>
                        <a:pt x="707177" y="321366"/>
                      </a:moveTo>
                      <a:cubicBezTo>
                        <a:pt x="494099" y="321366"/>
                        <a:pt x="321366" y="494099"/>
                        <a:pt x="321366" y="707177"/>
                      </a:cubicBezTo>
                      <a:cubicBezTo>
                        <a:pt x="321366" y="920255"/>
                        <a:pt x="494099" y="1092988"/>
                        <a:pt x="707177" y="1092988"/>
                      </a:cubicBezTo>
                      <a:cubicBezTo>
                        <a:pt x="920255" y="1092988"/>
                        <a:pt x="1092988" y="920255"/>
                        <a:pt x="1092988" y="707177"/>
                      </a:cubicBezTo>
                      <a:cubicBezTo>
                        <a:pt x="1092988" y="494099"/>
                        <a:pt x="920255" y="321366"/>
                        <a:pt x="707177" y="321366"/>
                      </a:cubicBezTo>
                      <a:close/>
                      <a:moveTo>
                        <a:pt x="707177" y="0"/>
                      </a:moveTo>
                      <a:cubicBezTo>
                        <a:pt x="1097740" y="0"/>
                        <a:pt x="1414354" y="316614"/>
                        <a:pt x="1414354" y="707177"/>
                      </a:cubicBezTo>
                      <a:cubicBezTo>
                        <a:pt x="1414354" y="1097740"/>
                        <a:pt x="1097740" y="1414354"/>
                        <a:pt x="707177" y="1414354"/>
                      </a:cubicBezTo>
                      <a:cubicBezTo>
                        <a:pt x="316614" y="1414354"/>
                        <a:pt x="0" y="1097740"/>
                        <a:pt x="0" y="707177"/>
                      </a:cubicBezTo>
                      <a:cubicBezTo>
                        <a:pt x="0" y="316614"/>
                        <a:pt x="316614" y="0"/>
                        <a:pt x="70717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Freeform 144">
                  <a:extLst>
                    <a:ext uri="{FF2B5EF4-FFF2-40B4-BE49-F238E27FC236}">
                      <a16:creationId xmlns:a16="http://schemas.microsoft.com/office/drawing/2014/main" id="{69154C3B-5948-41CC-AE3E-63A3D7445097}"/>
                    </a:ext>
                  </a:extLst>
                </p:cNvPr>
                <p:cNvSpPr/>
                <p:nvPr/>
              </p:nvSpPr>
              <p:spPr>
                <a:xfrm>
                  <a:off x="5685122" y="3982796"/>
                  <a:ext cx="1414354" cy="1414354"/>
                </a:xfrm>
                <a:custGeom>
                  <a:avLst/>
                  <a:gdLst>
                    <a:gd name="connsiteX0" fmla="*/ 707177 w 1414354"/>
                    <a:gd name="connsiteY0" fmla="*/ 321366 h 1414354"/>
                    <a:gd name="connsiteX1" fmla="*/ 321366 w 1414354"/>
                    <a:gd name="connsiteY1" fmla="*/ 707177 h 1414354"/>
                    <a:gd name="connsiteX2" fmla="*/ 707177 w 1414354"/>
                    <a:gd name="connsiteY2" fmla="*/ 1092988 h 1414354"/>
                    <a:gd name="connsiteX3" fmla="*/ 1092988 w 1414354"/>
                    <a:gd name="connsiteY3" fmla="*/ 707177 h 1414354"/>
                    <a:gd name="connsiteX4" fmla="*/ 707177 w 1414354"/>
                    <a:gd name="connsiteY4" fmla="*/ 321366 h 1414354"/>
                    <a:gd name="connsiteX5" fmla="*/ 707177 w 1414354"/>
                    <a:gd name="connsiteY5" fmla="*/ 0 h 1414354"/>
                    <a:gd name="connsiteX6" fmla="*/ 1414354 w 1414354"/>
                    <a:gd name="connsiteY6" fmla="*/ 707177 h 1414354"/>
                    <a:gd name="connsiteX7" fmla="*/ 707177 w 1414354"/>
                    <a:gd name="connsiteY7" fmla="*/ 1414354 h 1414354"/>
                    <a:gd name="connsiteX8" fmla="*/ 0 w 1414354"/>
                    <a:gd name="connsiteY8" fmla="*/ 707177 h 1414354"/>
                    <a:gd name="connsiteX9" fmla="*/ 707177 w 1414354"/>
                    <a:gd name="connsiteY9" fmla="*/ 0 h 14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4354" h="1414354">
                      <a:moveTo>
                        <a:pt x="707177" y="321366"/>
                      </a:moveTo>
                      <a:cubicBezTo>
                        <a:pt x="494099" y="321366"/>
                        <a:pt x="321366" y="494099"/>
                        <a:pt x="321366" y="707177"/>
                      </a:cubicBezTo>
                      <a:cubicBezTo>
                        <a:pt x="321366" y="920255"/>
                        <a:pt x="494099" y="1092988"/>
                        <a:pt x="707177" y="1092988"/>
                      </a:cubicBezTo>
                      <a:cubicBezTo>
                        <a:pt x="920255" y="1092988"/>
                        <a:pt x="1092988" y="920255"/>
                        <a:pt x="1092988" y="707177"/>
                      </a:cubicBezTo>
                      <a:cubicBezTo>
                        <a:pt x="1092988" y="494099"/>
                        <a:pt x="920255" y="321366"/>
                        <a:pt x="707177" y="321366"/>
                      </a:cubicBezTo>
                      <a:close/>
                      <a:moveTo>
                        <a:pt x="707177" y="0"/>
                      </a:moveTo>
                      <a:cubicBezTo>
                        <a:pt x="1097740" y="0"/>
                        <a:pt x="1414354" y="316614"/>
                        <a:pt x="1414354" y="707177"/>
                      </a:cubicBezTo>
                      <a:cubicBezTo>
                        <a:pt x="1414354" y="1097740"/>
                        <a:pt x="1097740" y="1414354"/>
                        <a:pt x="707177" y="1414354"/>
                      </a:cubicBezTo>
                      <a:cubicBezTo>
                        <a:pt x="316614" y="1414354"/>
                        <a:pt x="0" y="1097740"/>
                        <a:pt x="0" y="707177"/>
                      </a:cubicBezTo>
                      <a:cubicBezTo>
                        <a:pt x="0" y="316614"/>
                        <a:pt x="316614" y="0"/>
                        <a:pt x="70717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Freeform 146">
                  <a:extLst>
                    <a:ext uri="{FF2B5EF4-FFF2-40B4-BE49-F238E27FC236}">
                      <a16:creationId xmlns:a16="http://schemas.microsoft.com/office/drawing/2014/main" id="{BEB1616A-2BE9-4158-B94C-DAE6539DD69C}"/>
                    </a:ext>
                  </a:extLst>
                </p:cNvPr>
                <p:cNvSpPr/>
                <p:nvPr/>
              </p:nvSpPr>
              <p:spPr>
                <a:xfrm>
                  <a:off x="1571223" y="2781837"/>
                  <a:ext cx="3206840" cy="1403797"/>
                </a:xfrm>
                <a:custGeom>
                  <a:avLst/>
                  <a:gdLst>
                    <a:gd name="connsiteX0" fmla="*/ 233971 w 3206840"/>
                    <a:gd name="connsiteY0" fmla="*/ 0 h 1403797"/>
                    <a:gd name="connsiteX1" fmla="*/ 2972869 w 3206840"/>
                    <a:gd name="connsiteY1" fmla="*/ 0 h 1403797"/>
                    <a:gd name="connsiteX2" fmla="*/ 3206840 w 3206840"/>
                    <a:gd name="connsiteY2" fmla="*/ 233971 h 1403797"/>
                    <a:gd name="connsiteX3" fmla="*/ 3206840 w 3206840"/>
                    <a:gd name="connsiteY3" fmla="*/ 1169826 h 1403797"/>
                    <a:gd name="connsiteX4" fmla="*/ 2972869 w 3206840"/>
                    <a:gd name="connsiteY4" fmla="*/ 1403797 h 1403797"/>
                    <a:gd name="connsiteX5" fmla="*/ 2299501 w 3206840"/>
                    <a:gd name="connsiteY5" fmla="*/ 1403797 h 1403797"/>
                    <a:gd name="connsiteX6" fmla="*/ 2289211 w 3206840"/>
                    <a:gd name="connsiteY6" fmla="*/ 1384838 h 1403797"/>
                    <a:gd name="connsiteX7" fmla="*/ 1513108 w 3206840"/>
                    <a:gd name="connsiteY7" fmla="*/ 972187 h 1403797"/>
                    <a:gd name="connsiteX8" fmla="*/ 737005 w 3206840"/>
                    <a:gd name="connsiteY8" fmla="*/ 1384838 h 1403797"/>
                    <a:gd name="connsiteX9" fmla="*/ 726715 w 3206840"/>
                    <a:gd name="connsiteY9" fmla="*/ 1403797 h 1403797"/>
                    <a:gd name="connsiteX10" fmla="*/ 233971 w 3206840"/>
                    <a:gd name="connsiteY10" fmla="*/ 1403797 h 1403797"/>
                    <a:gd name="connsiteX11" fmla="*/ 0 w 3206840"/>
                    <a:gd name="connsiteY11" fmla="*/ 1169826 h 1403797"/>
                    <a:gd name="connsiteX12" fmla="*/ 0 w 3206840"/>
                    <a:gd name="connsiteY12" fmla="*/ 233971 h 1403797"/>
                    <a:gd name="connsiteX13" fmla="*/ 233971 w 3206840"/>
                    <a:gd name="connsiteY13" fmla="*/ 0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6840" h="1403797">
                      <a:moveTo>
                        <a:pt x="233971" y="0"/>
                      </a:moveTo>
                      <a:lnTo>
                        <a:pt x="2972869" y="0"/>
                      </a:lnTo>
                      <a:cubicBezTo>
                        <a:pt x="3102088" y="0"/>
                        <a:pt x="3206840" y="104752"/>
                        <a:pt x="3206840" y="233971"/>
                      </a:cubicBezTo>
                      <a:lnTo>
                        <a:pt x="3206840" y="1169826"/>
                      </a:lnTo>
                      <a:cubicBezTo>
                        <a:pt x="3206840" y="1299045"/>
                        <a:pt x="3102088" y="1403797"/>
                        <a:pt x="2972869" y="1403797"/>
                      </a:cubicBezTo>
                      <a:lnTo>
                        <a:pt x="2299501" y="1403797"/>
                      </a:lnTo>
                      <a:lnTo>
                        <a:pt x="2289211" y="1384838"/>
                      </a:lnTo>
                      <a:cubicBezTo>
                        <a:pt x="2121014" y="1135874"/>
                        <a:pt x="1836177" y="972187"/>
                        <a:pt x="1513108" y="972187"/>
                      </a:cubicBezTo>
                      <a:cubicBezTo>
                        <a:pt x="1190039" y="972187"/>
                        <a:pt x="905202" y="1135874"/>
                        <a:pt x="737005" y="1384838"/>
                      </a:cubicBezTo>
                      <a:lnTo>
                        <a:pt x="726715" y="1403797"/>
                      </a:lnTo>
                      <a:lnTo>
                        <a:pt x="233971" y="1403797"/>
                      </a:lnTo>
                      <a:cubicBezTo>
                        <a:pt x="104752" y="1403797"/>
                        <a:pt x="0" y="1299045"/>
                        <a:pt x="0" y="1169826"/>
                      </a:cubicBezTo>
                      <a:lnTo>
                        <a:pt x="0" y="233971"/>
                      </a:lnTo>
                      <a:cubicBezTo>
                        <a:pt x="0" y="104752"/>
                        <a:pt x="104752" y="0"/>
                        <a:pt x="233971"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6" name="Rectangle 55">
                <a:extLst>
                  <a:ext uri="{FF2B5EF4-FFF2-40B4-BE49-F238E27FC236}">
                    <a16:creationId xmlns:a16="http://schemas.microsoft.com/office/drawing/2014/main" id="{13B54AA1-1409-4D20-9B49-62735309659B}"/>
                  </a:ext>
                </a:extLst>
              </p:cNvPr>
              <p:cNvSpPr/>
              <p:nvPr/>
            </p:nvSpPr>
            <p:spPr>
              <a:xfrm>
                <a:off x="3379238" y="2032114"/>
                <a:ext cx="176761" cy="12007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ECC4F312-FC9C-4A9F-8D59-708875218B4A}"/>
                  </a:ext>
                </a:extLst>
              </p:cNvPr>
              <p:cNvGrpSpPr/>
              <p:nvPr/>
            </p:nvGrpSpPr>
            <p:grpSpPr>
              <a:xfrm>
                <a:off x="3520512" y="1403728"/>
                <a:ext cx="1718306" cy="1213359"/>
                <a:chOff x="3385384" y="1131573"/>
                <a:chExt cx="2063113" cy="1456840"/>
              </a:xfrm>
              <a:grpFill/>
            </p:grpSpPr>
            <p:sp>
              <p:nvSpPr>
                <p:cNvPr id="58" name="Rounded Rectangle 254">
                  <a:extLst>
                    <a:ext uri="{FF2B5EF4-FFF2-40B4-BE49-F238E27FC236}">
                      <a16:creationId xmlns:a16="http://schemas.microsoft.com/office/drawing/2014/main" id="{46ADC6F6-DFCD-4B9F-B2CD-3FCAE0B5E50A}"/>
                    </a:ext>
                  </a:extLst>
                </p:cNvPr>
                <p:cNvSpPr/>
                <p:nvPr/>
              </p:nvSpPr>
              <p:spPr>
                <a:xfrm>
                  <a:off x="4868867" y="2294330"/>
                  <a:ext cx="579630" cy="294083"/>
                </a:xfrm>
                <a:prstGeom prst="rect">
                  <a:avLst/>
                </a:prstGeom>
                <a:grp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59" name="Rounded Rectangle 254">
                  <a:extLst>
                    <a:ext uri="{FF2B5EF4-FFF2-40B4-BE49-F238E27FC236}">
                      <a16:creationId xmlns:a16="http://schemas.microsoft.com/office/drawing/2014/main" id="{909C5FFB-138B-43D7-8178-5166830332D7}"/>
                    </a:ext>
                  </a:extLst>
                </p:cNvPr>
                <p:cNvSpPr/>
                <p:nvPr/>
              </p:nvSpPr>
              <p:spPr>
                <a:xfrm>
                  <a:off x="4120892" y="2294330"/>
                  <a:ext cx="579630" cy="294083"/>
                </a:xfrm>
                <a:prstGeom prst="rect">
                  <a:avLst/>
                </a:prstGeom>
                <a:grp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60" name="Rounded Rectangle 254">
                  <a:extLst>
                    <a:ext uri="{FF2B5EF4-FFF2-40B4-BE49-F238E27FC236}">
                      <a16:creationId xmlns:a16="http://schemas.microsoft.com/office/drawing/2014/main" id="{23CF552C-A454-4563-BEDE-2554F425E808}"/>
                    </a:ext>
                  </a:extLst>
                </p:cNvPr>
                <p:cNvSpPr/>
                <p:nvPr/>
              </p:nvSpPr>
              <p:spPr>
                <a:xfrm>
                  <a:off x="4498575" y="1886056"/>
                  <a:ext cx="579628" cy="294083"/>
                </a:xfrm>
                <a:prstGeom prst="rect">
                  <a:avLst/>
                </a:prstGeom>
                <a:grp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61" name="Freeform: Shape 60">
                  <a:extLst>
                    <a:ext uri="{FF2B5EF4-FFF2-40B4-BE49-F238E27FC236}">
                      <a16:creationId xmlns:a16="http://schemas.microsoft.com/office/drawing/2014/main" id="{F2432F45-0150-4B53-BD89-8AF8CF4DE193}"/>
                    </a:ext>
                  </a:extLst>
                </p:cNvPr>
                <p:cNvSpPr/>
                <p:nvPr/>
              </p:nvSpPr>
              <p:spPr>
                <a:xfrm>
                  <a:off x="3385384" y="1131573"/>
                  <a:ext cx="1154110" cy="1154108"/>
                </a:xfrm>
                <a:custGeom>
                  <a:avLst/>
                  <a:gdLst>
                    <a:gd name="connsiteX0" fmla="*/ 330627 w 661255"/>
                    <a:gd name="connsiteY0" fmla="*/ 224636 h 661255"/>
                    <a:gd name="connsiteX1" fmla="*/ 224635 w 661255"/>
                    <a:gd name="connsiteY1" fmla="*/ 330628 h 661255"/>
                    <a:gd name="connsiteX2" fmla="*/ 330627 w 661255"/>
                    <a:gd name="connsiteY2" fmla="*/ 436620 h 661255"/>
                    <a:gd name="connsiteX3" fmla="*/ 436619 w 661255"/>
                    <a:gd name="connsiteY3" fmla="*/ 330628 h 661255"/>
                    <a:gd name="connsiteX4" fmla="*/ 330627 w 661255"/>
                    <a:gd name="connsiteY4" fmla="*/ 224636 h 661255"/>
                    <a:gd name="connsiteX5" fmla="*/ 330628 w 661255"/>
                    <a:gd name="connsiteY5" fmla="*/ 183010 h 661255"/>
                    <a:gd name="connsiteX6" fmla="*/ 478246 w 661255"/>
                    <a:gd name="connsiteY6" fmla="*/ 330628 h 661255"/>
                    <a:gd name="connsiteX7" fmla="*/ 330628 w 661255"/>
                    <a:gd name="connsiteY7" fmla="*/ 478246 h 661255"/>
                    <a:gd name="connsiteX8" fmla="*/ 183010 w 661255"/>
                    <a:gd name="connsiteY8" fmla="*/ 330628 h 661255"/>
                    <a:gd name="connsiteX9" fmla="*/ 330628 w 661255"/>
                    <a:gd name="connsiteY9" fmla="*/ 183010 h 661255"/>
                    <a:gd name="connsiteX10" fmla="*/ 330628 w 661255"/>
                    <a:gd name="connsiteY10" fmla="*/ 134448 h 661255"/>
                    <a:gd name="connsiteX11" fmla="*/ 134449 w 661255"/>
                    <a:gd name="connsiteY11" fmla="*/ 330627 h 661255"/>
                    <a:gd name="connsiteX12" fmla="*/ 330627 w 661255"/>
                    <a:gd name="connsiteY12" fmla="*/ 526806 h 661255"/>
                    <a:gd name="connsiteX13" fmla="*/ 526806 w 661255"/>
                    <a:gd name="connsiteY13" fmla="*/ 330627 h 661255"/>
                    <a:gd name="connsiteX14" fmla="*/ 330628 w 661255"/>
                    <a:gd name="connsiteY14" fmla="*/ 134448 h 661255"/>
                    <a:gd name="connsiteX15" fmla="*/ 277105 w 661255"/>
                    <a:gd name="connsiteY15" fmla="*/ 0 h 661255"/>
                    <a:gd name="connsiteX16" fmla="*/ 384150 w 661255"/>
                    <a:gd name="connsiteY16" fmla="*/ 0 h 661255"/>
                    <a:gd name="connsiteX17" fmla="*/ 384150 w 661255"/>
                    <a:gd name="connsiteY17" fmla="*/ 62801 h 661255"/>
                    <a:gd name="connsiteX18" fmla="*/ 385691 w 661255"/>
                    <a:gd name="connsiteY18" fmla="*/ 62957 h 661255"/>
                    <a:gd name="connsiteX19" fmla="*/ 452056 w 661255"/>
                    <a:gd name="connsiteY19" fmla="*/ 85805 h 661255"/>
                    <a:gd name="connsiteX20" fmla="*/ 480685 w 661255"/>
                    <a:gd name="connsiteY20" fmla="*/ 104879 h 661255"/>
                    <a:gd name="connsiteX21" fmla="*/ 526571 w 661255"/>
                    <a:gd name="connsiteY21" fmla="*/ 58993 h 661255"/>
                    <a:gd name="connsiteX22" fmla="*/ 602262 w 661255"/>
                    <a:gd name="connsiteY22" fmla="*/ 134684 h 661255"/>
                    <a:gd name="connsiteX23" fmla="*/ 557762 w 661255"/>
                    <a:gd name="connsiteY23" fmla="*/ 179184 h 661255"/>
                    <a:gd name="connsiteX24" fmla="*/ 573201 w 661255"/>
                    <a:gd name="connsiteY24" fmla="*/ 204773 h 661255"/>
                    <a:gd name="connsiteX25" fmla="*/ 587270 w 661255"/>
                    <a:gd name="connsiteY25" fmla="*/ 236685 h 661255"/>
                    <a:gd name="connsiteX26" fmla="*/ 598189 w 661255"/>
                    <a:gd name="connsiteY26" fmla="*/ 277105 h 661255"/>
                    <a:gd name="connsiteX27" fmla="*/ 661255 w 661255"/>
                    <a:gd name="connsiteY27" fmla="*/ 277105 h 661255"/>
                    <a:gd name="connsiteX28" fmla="*/ 661255 w 661255"/>
                    <a:gd name="connsiteY28" fmla="*/ 384149 h 661255"/>
                    <a:gd name="connsiteX29" fmla="*/ 598189 w 661255"/>
                    <a:gd name="connsiteY29" fmla="*/ 384149 h 661255"/>
                    <a:gd name="connsiteX30" fmla="*/ 587270 w 661255"/>
                    <a:gd name="connsiteY30" fmla="*/ 424570 h 661255"/>
                    <a:gd name="connsiteX31" fmla="*/ 573200 w 661255"/>
                    <a:gd name="connsiteY31" fmla="*/ 456481 h 661255"/>
                    <a:gd name="connsiteX32" fmla="*/ 557762 w 661255"/>
                    <a:gd name="connsiteY32" fmla="*/ 482071 h 661255"/>
                    <a:gd name="connsiteX33" fmla="*/ 602262 w 661255"/>
                    <a:gd name="connsiteY33" fmla="*/ 526571 h 661255"/>
                    <a:gd name="connsiteX34" fmla="*/ 526571 w 661255"/>
                    <a:gd name="connsiteY34" fmla="*/ 602262 h 661255"/>
                    <a:gd name="connsiteX35" fmla="*/ 480684 w 661255"/>
                    <a:gd name="connsiteY35" fmla="*/ 556376 h 661255"/>
                    <a:gd name="connsiteX36" fmla="*/ 452057 w 661255"/>
                    <a:gd name="connsiteY36" fmla="*/ 575449 h 661255"/>
                    <a:gd name="connsiteX37" fmla="*/ 385691 w 661255"/>
                    <a:gd name="connsiteY37" fmla="*/ 598298 h 661255"/>
                    <a:gd name="connsiteX38" fmla="*/ 384150 w 661255"/>
                    <a:gd name="connsiteY38" fmla="*/ 598453 h 661255"/>
                    <a:gd name="connsiteX39" fmla="*/ 384149 w 661255"/>
                    <a:gd name="connsiteY39" fmla="*/ 661255 h 661255"/>
                    <a:gd name="connsiteX40" fmla="*/ 277106 w 661255"/>
                    <a:gd name="connsiteY40" fmla="*/ 661255 h 661255"/>
                    <a:gd name="connsiteX41" fmla="*/ 277106 w 661255"/>
                    <a:gd name="connsiteY41" fmla="*/ 598453 h 661255"/>
                    <a:gd name="connsiteX42" fmla="*/ 275564 w 661255"/>
                    <a:gd name="connsiteY42" fmla="*/ 598298 h 661255"/>
                    <a:gd name="connsiteX43" fmla="*/ 209198 w 661255"/>
                    <a:gd name="connsiteY43" fmla="*/ 575450 h 661255"/>
                    <a:gd name="connsiteX44" fmla="*/ 180571 w 661255"/>
                    <a:gd name="connsiteY44" fmla="*/ 556376 h 661255"/>
                    <a:gd name="connsiteX45" fmla="*/ 134684 w 661255"/>
                    <a:gd name="connsiteY45" fmla="*/ 602262 h 661255"/>
                    <a:gd name="connsiteX46" fmla="*/ 58993 w 661255"/>
                    <a:gd name="connsiteY46" fmla="*/ 526571 h 661255"/>
                    <a:gd name="connsiteX47" fmla="*/ 103493 w 661255"/>
                    <a:gd name="connsiteY47" fmla="*/ 482070 h 661255"/>
                    <a:gd name="connsiteX48" fmla="*/ 88055 w 661255"/>
                    <a:gd name="connsiteY48" fmla="*/ 456482 h 661255"/>
                    <a:gd name="connsiteX49" fmla="*/ 73985 w 661255"/>
                    <a:gd name="connsiteY49" fmla="*/ 424570 h 661255"/>
                    <a:gd name="connsiteX50" fmla="*/ 63066 w 661255"/>
                    <a:gd name="connsiteY50" fmla="*/ 384150 h 661255"/>
                    <a:gd name="connsiteX51" fmla="*/ 0 w 661255"/>
                    <a:gd name="connsiteY51" fmla="*/ 384150 h 661255"/>
                    <a:gd name="connsiteX52" fmla="*/ 0 w 661255"/>
                    <a:gd name="connsiteY52" fmla="*/ 277105 h 661255"/>
                    <a:gd name="connsiteX53" fmla="*/ 62801 w 661255"/>
                    <a:gd name="connsiteY53" fmla="*/ 277106 h 661255"/>
                    <a:gd name="connsiteX54" fmla="*/ 62957 w 661255"/>
                    <a:gd name="connsiteY54" fmla="*/ 275564 h 661255"/>
                    <a:gd name="connsiteX55" fmla="*/ 78877 w 661255"/>
                    <a:gd name="connsiteY55" fmla="*/ 224277 h 661255"/>
                    <a:gd name="connsiteX56" fmla="*/ 103402 w 661255"/>
                    <a:gd name="connsiteY56" fmla="*/ 179093 h 661255"/>
                    <a:gd name="connsiteX57" fmla="*/ 58993 w 661255"/>
                    <a:gd name="connsiteY57" fmla="*/ 134684 h 661255"/>
                    <a:gd name="connsiteX58" fmla="*/ 134684 w 661255"/>
                    <a:gd name="connsiteY58" fmla="*/ 58993 h 661255"/>
                    <a:gd name="connsiteX59" fmla="*/ 179093 w 661255"/>
                    <a:gd name="connsiteY59" fmla="*/ 103402 h 661255"/>
                    <a:gd name="connsiteX60" fmla="*/ 224278 w 661255"/>
                    <a:gd name="connsiteY60" fmla="*/ 78877 h 661255"/>
                    <a:gd name="connsiteX61" fmla="*/ 275564 w 661255"/>
                    <a:gd name="connsiteY61" fmla="*/ 62957 h 661255"/>
                    <a:gd name="connsiteX62" fmla="*/ 277105 w 661255"/>
                    <a:gd name="connsiteY62" fmla="*/ 62801 h 66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61255" h="661255">
                      <a:moveTo>
                        <a:pt x="330627" y="224636"/>
                      </a:moveTo>
                      <a:cubicBezTo>
                        <a:pt x="272089" y="224636"/>
                        <a:pt x="224635" y="272090"/>
                        <a:pt x="224635" y="330628"/>
                      </a:cubicBezTo>
                      <a:cubicBezTo>
                        <a:pt x="224635" y="389166"/>
                        <a:pt x="272089" y="436620"/>
                        <a:pt x="330627" y="436620"/>
                      </a:cubicBezTo>
                      <a:cubicBezTo>
                        <a:pt x="389165" y="436620"/>
                        <a:pt x="436619" y="389166"/>
                        <a:pt x="436619" y="330628"/>
                      </a:cubicBezTo>
                      <a:cubicBezTo>
                        <a:pt x="436619" y="272090"/>
                        <a:pt x="389165" y="224636"/>
                        <a:pt x="330627" y="224636"/>
                      </a:cubicBezTo>
                      <a:close/>
                      <a:moveTo>
                        <a:pt x="330628" y="183010"/>
                      </a:moveTo>
                      <a:cubicBezTo>
                        <a:pt x="412155" y="183010"/>
                        <a:pt x="478246" y="249101"/>
                        <a:pt x="478246" y="330628"/>
                      </a:cubicBezTo>
                      <a:cubicBezTo>
                        <a:pt x="478246" y="412155"/>
                        <a:pt x="412155" y="478246"/>
                        <a:pt x="330628" y="478246"/>
                      </a:cubicBezTo>
                      <a:cubicBezTo>
                        <a:pt x="249101" y="478246"/>
                        <a:pt x="183010" y="412155"/>
                        <a:pt x="183010" y="330628"/>
                      </a:cubicBezTo>
                      <a:cubicBezTo>
                        <a:pt x="183010" y="249101"/>
                        <a:pt x="249101" y="183010"/>
                        <a:pt x="330628" y="183010"/>
                      </a:cubicBezTo>
                      <a:close/>
                      <a:moveTo>
                        <a:pt x="330628" y="134448"/>
                      </a:moveTo>
                      <a:cubicBezTo>
                        <a:pt x="222281" y="134449"/>
                        <a:pt x="134449" y="222281"/>
                        <a:pt x="134449" y="330627"/>
                      </a:cubicBezTo>
                      <a:cubicBezTo>
                        <a:pt x="134449" y="438974"/>
                        <a:pt x="222281" y="526806"/>
                        <a:pt x="330627" y="526806"/>
                      </a:cubicBezTo>
                      <a:cubicBezTo>
                        <a:pt x="438974" y="526806"/>
                        <a:pt x="526806" y="438974"/>
                        <a:pt x="526806" y="330627"/>
                      </a:cubicBezTo>
                      <a:cubicBezTo>
                        <a:pt x="526806" y="222281"/>
                        <a:pt x="438974" y="134448"/>
                        <a:pt x="330628" y="134448"/>
                      </a:cubicBezTo>
                      <a:close/>
                      <a:moveTo>
                        <a:pt x="277105" y="0"/>
                      </a:moveTo>
                      <a:lnTo>
                        <a:pt x="384150" y="0"/>
                      </a:lnTo>
                      <a:lnTo>
                        <a:pt x="384150" y="62801"/>
                      </a:lnTo>
                      <a:lnTo>
                        <a:pt x="385691" y="62957"/>
                      </a:lnTo>
                      <a:cubicBezTo>
                        <a:pt x="409035" y="67733"/>
                        <a:pt x="431296" y="75487"/>
                        <a:pt x="452056" y="85805"/>
                      </a:cubicBezTo>
                      <a:lnTo>
                        <a:pt x="480685" y="104879"/>
                      </a:lnTo>
                      <a:lnTo>
                        <a:pt x="526571" y="58993"/>
                      </a:lnTo>
                      <a:lnTo>
                        <a:pt x="602262" y="134684"/>
                      </a:lnTo>
                      <a:lnTo>
                        <a:pt x="557762" y="179184"/>
                      </a:lnTo>
                      <a:lnTo>
                        <a:pt x="573201" y="204773"/>
                      </a:lnTo>
                      <a:cubicBezTo>
                        <a:pt x="578541" y="215045"/>
                        <a:pt x="583248" y="225700"/>
                        <a:pt x="587270" y="236685"/>
                      </a:cubicBezTo>
                      <a:lnTo>
                        <a:pt x="598189" y="277105"/>
                      </a:lnTo>
                      <a:lnTo>
                        <a:pt x="661255" y="277105"/>
                      </a:lnTo>
                      <a:lnTo>
                        <a:pt x="661255" y="384149"/>
                      </a:lnTo>
                      <a:lnTo>
                        <a:pt x="598189" y="384149"/>
                      </a:lnTo>
                      <a:lnTo>
                        <a:pt x="587270" y="424570"/>
                      </a:lnTo>
                      <a:cubicBezTo>
                        <a:pt x="583248" y="435555"/>
                        <a:pt x="578541" y="446209"/>
                        <a:pt x="573200" y="456481"/>
                      </a:cubicBezTo>
                      <a:lnTo>
                        <a:pt x="557762" y="482071"/>
                      </a:lnTo>
                      <a:lnTo>
                        <a:pt x="602262" y="526571"/>
                      </a:lnTo>
                      <a:lnTo>
                        <a:pt x="526571" y="602262"/>
                      </a:lnTo>
                      <a:lnTo>
                        <a:pt x="480684" y="556376"/>
                      </a:lnTo>
                      <a:lnTo>
                        <a:pt x="452057" y="575449"/>
                      </a:lnTo>
                      <a:cubicBezTo>
                        <a:pt x="431295" y="585767"/>
                        <a:pt x="409036" y="593521"/>
                        <a:pt x="385691" y="598298"/>
                      </a:cubicBezTo>
                      <a:lnTo>
                        <a:pt x="384150" y="598453"/>
                      </a:lnTo>
                      <a:lnTo>
                        <a:pt x="384149" y="661255"/>
                      </a:lnTo>
                      <a:lnTo>
                        <a:pt x="277106" y="661255"/>
                      </a:lnTo>
                      <a:lnTo>
                        <a:pt x="277106" y="598453"/>
                      </a:lnTo>
                      <a:lnTo>
                        <a:pt x="275564" y="598298"/>
                      </a:lnTo>
                      <a:cubicBezTo>
                        <a:pt x="252220" y="593521"/>
                        <a:pt x="229960" y="585767"/>
                        <a:pt x="209198" y="575450"/>
                      </a:cubicBezTo>
                      <a:lnTo>
                        <a:pt x="180571" y="556376"/>
                      </a:lnTo>
                      <a:lnTo>
                        <a:pt x="134684" y="602262"/>
                      </a:lnTo>
                      <a:lnTo>
                        <a:pt x="58993" y="526571"/>
                      </a:lnTo>
                      <a:lnTo>
                        <a:pt x="103493" y="482070"/>
                      </a:lnTo>
                      <a:lnTo>
                        <a:pt x="88055" y="456482"/>
                      </a:lnTo>
                      <a:cubicBezTo>
                        <a:pt x="82714" y="446209"/>
                        <a:pt x="78007" y="435555"/>
                        <a:pt x="73985" y="424570"/>
                      </a:cubicBezTo>
                      <a:lnTo>
                        <a:pt x="63066" y="384150"/>
                      </a:lnTo>
                      <a:lnTo>
                        <a:pt x="0" y="384150"/>
                      </a:lnTo>
                      <a:lnTo>
                        <a:pt x="0" y="277105"/>
                      </a:lnTo>
                      <a:lnTo>
                        <a:pt x="62801" y="277106"/>
                      </a:lnTo>
                      <a:lnTo>
                        <a:pt x="62957" y="275564"/>
                      </a:lnTo>
                      <a:cubicBezTo>
                        <a:pt x="66596" y="257778"/>
                        <a:pt x="71964" y="240621"/>
                        <a:pt x="78877" y="224277"/>
                      </a:cubicBezTo>
                      <a:lnTo>
                        <a:pt x="103402" y="179093"/>
                      </a:lnTo>
                      <a:lnTo>
                        <a:pt x="58993" y="134684"/>
                      </a:lnTo>
                      <a:lnTo>
                        <a:pt x="134684" y="58993"/>
                      </a:lnTo>
                      <a:lnTo>
                        <a:pt x="179093" y="103402"/>
                      </a:lnTo>
                      <a:lnTo>
                        <a:pt x="224278" y="78877"/>
                      </a:lnTo>
                      <a:cubicBezTo>
                        <a:pt x="240621" y="71964"/>
                        <a:pt x="257778" y="66596"/>
                        <a:pt x="275564" y="62957"/>
                      </a:cubicBezTo>
                      <a:lnTo>
                        <a:pt x="277105" y="62801"/>
                      </a:lnTo>
                      <a:close/>
                    </a:path>
                  </a:pathLst>
                </a:custGeom>
                <a:grp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89" name="Group 88">
            <a:extLst>
              <a:ext uri="{FF2B5EF4-FFF2-40B4-BE49-F238E27FC236}">
                <a16:creationId xmlns:a16="http://schemas.microsoft.com/office/drawing/2014/main" id="{9842567E-C659-4838-8580-498762A4DB65}"/>
              </a:ext>
            </a:extLst>
          </p:cNvPr>
          <p:cNvGrpSpPr/>
          <p:nvPr/>
        </p:nvGrpSpPr>
        <p:grpSpPr>
          <a:xfrm>
            <a:off x="3685193" y="5529389"/>
            <a:ext cx="672992" cy="654777"/>
            <a:chOff x="8239015" y="4624239"/>
            <a:chExt cx="672992" cy="654777"/>
          </a:xfrm>
        </p:grpSpPr>
        <p:sp>
          <p:nvSpPr>
            <p:cNvPr id="88" name="Oval 87">
              <a:extLst>
                <a:ext uri="{FF2B5EF4-FFF2-40B4-BE49-F238E27FC236}">
                  <a16:creationId xmlns:a16="http://schemas.microsoft.com/office/drawing/2014/main" id="{67916C94-8E1E-4417-8CF0-ED05127B53EF}"/>
                </a:ext>
              </a:extLst>
            </p:cNvPr>
            <p:cNvSpPr/>
            <p:nvPr/>
          </p:nvSpPr>
          <p:spPr>
            <a:xfrm>
              <a:off x="8239015" y="4624239"/>
              <a:ext cx="672992" cy="654777"/>
            </a:xfrm>
            <a:prstGeom prst="ellipse">
              <a:avLst/>
            </a:prstGeom>
            <a:solidFill>
              <a:srgbClr val="008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5" name="Group 84">
              <a:extLst>
                <a:ext uri="{FF2B5EF4-FFF2-40B4-BE49-F238E27FC236}">
                  <a16:creationId xmlns:a16="http://schemas.microsoft.com/office/drawing/2014/main" id="{79CF6A03-50A7-42BD-BCEB-7D5550FE9D74}"/>
                </a:ext>
              </a:extLst>
            </p:cNvPr>
            <p:cNvGrpSpPr/>
            <p:nvPr/>
          </p:nvGrpSpPr>
          <p:grpSpPr>
            <a:xfrm>
              <a:off x="8432284" y="4751300"/>
              <a:ext cx="286455" cy="351557"/>
              <a:chOff x="9350940" y="5002370"/>
              <a:chExt cx="286455" cy="351557"/>
            </a:xfrm>
            <a:solidFill>
              <a:schemeClr val="bg1"/>
            </a:solidFill>
          </p:grpSpPr>
          <p:sp>
            <p:nvSpPr>
              <p:cNvPr id="82" name="Freeform: Shape 81">
                <a:extLst>
                  <a:ext uri="{FF2B5EF4-FFF2-40B4-BE49-F238E27FC236}">
                    <a16:creationId xmlns:a16="http://schemas.microsoft.com/office/drawing/2014/main" id="{6235E824-93DF-49E0-A058-4F8685944E23}"/>
                  </a:ext>
                </a:extLst>
              </p:cNvPr>
              <p:cNvSpPr/>
              <p:nvPr/>
            </p:nvSpPr>
            <p:spPr>
              <a:xfrm>
                <a:off x="9350940" y="5002370"/>
                <a:ext cx="286455" cy="351557"/>
              </a:xfrm>
              <a:custGeom>
                <a:avLst/>
                <a:gdLst>
                  <a:gd name="connsiteX0" fmla="*/ 340519 w 419100"/>
                  <a:gd name="connsiteY0" fmla="*/ 156686 h 514350"/>
                  <a:gd name="connsiteX1" fmla="*/ 270986 w 419100"/>
                  <a:gd name="connsiteY1" fmla="*/ 90964 h 514350"/>
                  <a:gd name="connsiteX2" fmla="*/ 270986 w 419100"/>
                  <a:gd name="connsiteY2" fmla="*/ 7144 h 514350"/>
                  <a:gd name="connsiteX3" fmla="*/ 44291 w 419100"/>
                  <a:gd name="connsiteY3" fmla="*/ 7144 h 514350"/>
                  <a:gd name="connsiteX4" fmla="*/ 7144 w 419100"/>
                  <a:gd name="connsiteY4" fmla="*/ 44291 h 514350"/>
                  <a:gd name="connsiteX5" fmla="*/ 7144 w 419100"/>
                  <a:gd name="connsiteY5" fmla="*/ 471011 h 514350"/>
                  <a:gd name="connsiteX6" fmla="*/ 44291 w 419100"/>
                  <a:gd name="connsiteY6" fmla="*/ 508159 h 514350"/>
                  <a:gd name="connsiteX7" fmla="*/ 382429 w 419100"/>
                  <a:gd name="connsiteY7" fmla="*/ 508159 h 514350"/>
                  <a:gd name="connsiteX8" fmla="*/ 419576 w 419100"/>
                  <a:gd name="connsiteY8" fmla="*/ 471011 h 514350"/>
                  <a:gd name="connsiteX9" fmla="*/ 419576 w 419100"/>
                  <a:gd name="connsiteY9" fmla="*/ 156686 h 514350"/>
                  <a:gd name="connsiteX10" fmla="*/ 340519 w 419100"/>
                  <a:gd name="connsiteY10" fmla="*/ 156686 h 514350"/>
                  <a:gd name="connsiteX11" fmla="*/ 101441 w 419100"/>
                  <a:gd name="connsiteY11" fmla="*/ 107156 h 514350"/>
                  <a:gd name="connsiteX12" fmla="*/ 95726 w 419100"/>
                  <a:gd name="connsiteY12" fmla="*/ 91916 h 514350"/>
                  <a:gd name="connsiteX13" fmla="*/ 102394 w 419100"/>
                  <a:gd name="connsiteY13" fmla="*/ 75724 h 514350"/>
                  <a:gd name="connsiteX14" fmla="*/ 120491 w 419100"/>
                  <a:gd name="connsiteY14" fmla="*/ 69056 h 514350"/>
                  <a:gd name="connsiteX15" fmla="*/ 120491 w 419100"/>
                  <a:gd name="connsiteY15" fmla="*/ 62389 h 514350"/>
                  <a:gd name="connsiteX16" fmla="*/ 128111 w 419100"/>
                  <a:gd name="connsiteY16" fmla="*/ 62389 h 514350"/>
                  <a:gd name="connsiteX17" fmla="*/ 128111 w 419100"/>
                  <a:gd name="connsiteY17" fmla="*/ 68104 h 514350"/>
                  <a:gd name="connsiteX18" fmla="*/ 152876 w 419100"/>
                  <a:gd name="connsiteY18" fmla="*/ 77629 h 514350"/>
                  <a:gd name="connsiteX19" fmla="*/ 145256 w 419100"/>
                  <a:gd name="connsiteY19" fmla="*/ 88106 h 514350"/>
                  <a:gd name="connsiteX20" fmla="*/ 128111 w 419100"/>
                  <a:gd name="connsiteY20" fmla="*/ 81439 h 514350"/>
                  <a:gd name="connsiteX21" fmla="*/ 128111 w 419100"/>
                  <a:gd name="connsiteY21" fmla="*/ 103346 h 514350"/>
                  <a:gd name="connsiteX22" fmla="*/ 128111 w 419100"/>
                  <a:gd name="connsiteY22" fmla="*/ 103346 h 514350"/>
                  <a:gd name="connsiteX23" fmla="*/ 148114 w 419100"/>
                  <a:gd name="connsiteY23" fmla="*/ 111919 h 514350"/>
                  <a:gd name="connsiteX24" fmla="*/ 154781 w 419100"/>
                  <a:gd name="connsiteY24" fmla="*/ 127159 h 514350"/>
                  <a:gd name="connsiteX25" fmla="*/ 147161 w 419100"/>
                  <a:gd name="connsiteY25" fmla="*/ 144304 h 514350"/>
                  <a:gd name="connsiteX26" fmla="*/ 128111 w 419100"/>
                  <a:gd name="connsiteY26" fmla="*/ 150971 h 514350"/>
                  <a:gd name="connsiteX27" fmla="*/ 128111 w 419100"/>
                  <a:gd name="connsiteY27" fmla="*/ 159544 h 514350"/>
                  <a:gd name="connsiteX28" fmla="*/ 120491 w 419100"/>
                  <a:gd name="connsiteY28" fmla="*/ 159544 h 514350"/>
                  <a:gd name="connsiteX29" fmla="*/ 120491 w 419100"/>
                  <a:gd name="connsiteY29" fmla="*/ 150971 h 514350"/>
                  <a:gd name="connsiteX30" fmla="*/ 91916 w 419100"/>
                  <a:gd name="connsiteY30" fmla="*/ 138589 h 514350"/>
                  <a:gd name="connsiteX31" fmla="*/ 100489 w 419100"/>
                  <a:gd name="connsiteY31" fmla="*/ 128111 h 514350"/>
                  <a:gd name="connsiteX32" fmla="*/ 120491 w 419100"/>
                  <a:gd name="connsiteY32" fmla="*/ 138589 h 514350"/>
                  <a:gd name="connsiteX33" fmla="*/ 120491 w 419100"/>
                  <a:gd name="connsiteY33" fmla="*/ 115729 h 514350"/>
                  <a:gd name="connsiteX34" fmla="*/ 101441 w 419100"/>
                  <a:gd name="connsiteY34" fmla="*/ 107156 h 514350"/>
                  <a:gd name="connsiteX35" fmla="*/ 72866 w 419100"/>
                  <a:gd name="connsiteY35" fmla="*/ 189071 h 514350"/>
                  <a:gd name="connsiteX36" fmla="*/ 352901 w 419100"/>
                  <a:gd name="connsiteY36" fmla="*/ 189071 h 514350"/>
                  <a:gd name="connsiteX37" fmla="*/ 360521 w 419100"/>
                  <a:gd name="connsiteY37" fmla="*/ 196691 h 514350"/>
                  <a:gd name="connsiteX38" fmla="*/ 352901 w 419100"/>
                  <a:gd name="connsiteY38" fmla="*/ 204311 h 514350"/>
                  <a:gd name="connsiteX39" fmla="*/ 72866 w 419100"/>
                  <a:gd name="connsiteY39" fmla="*/ 204311 h 514350"/>
                  <a:gd name="connsiteX40" fmla="*/ 65246 w 419100"/>
                  <a:gd name="connsiteY40" fmla="*/ 196691 h 514350"/>
                  <a:gd name="connsiteX41" fmla="*/ 72866 w 419100"/>
                  <a:gd name="connsiteY41" fmla="*/ 189071 h 514350"/>
                  <a:gd name="connsiteX42" fmla="*/ 367189 w 419100"/>
                  <a:gd name="connsiteY42" fmla="*/ 458629 h 514350"/>
                  <a:gd name="connsiteX43" fmla="*/ 62389 w 419100"/>
                  <a:gd name="connsiteY43" fmla="*/ 458629 h 514350"/>
                  <a:gd name="connsiteX44" fmla="*/ 54769 w 419100"/>
                  <a:gd name="connsiteY44" fmla="*/ 451009 h 514350"/>
                  <a:gd name="connsiteX45" fmla="*/ 62389 w 419100"/>
                  <a:gd name="connsiteY45" fmla="*/ 443389 h 514350"/>
                  <a:gd name="connsiteX46" fmla="*/ 367189 w 419100"/>
                  <a:gd name="connsiteY46" fmla="*/ 443389 h 514350"/>
                  <a:gd name="connsiteX47" fmla="*/ 374809 w 419100"/>
                  <a:gd name="connsiteY47" fmla="*/ 451009 h 514350"/>
                  <a:gd name="connsiteX48" fmla="*/ 367189 w 419100"/>
                  <a:gd name="connsiteY48" fmla="*/ 458629 h 514350"/>
                  <a:gd name="connsiteX49" fmla="*/ 367189 w 419100"/>
                  <a:gd name="connsiteY49" fmla="*/ 405289 h 514350"/>
                  <a:gd name="connsiteX50" fmla="*/ 62389 w 419100"/>
                  <a:gd name="connsiteY50" fmla="*/ 405289 h 514350"/>
                  <a:gd name="connsiteX51" fmla="*/ 54769 w 419100"/>
                  <a:gd name="connsiteY51" fmla="*/ 397669 h 514350"/>
                  <a:gd name="connsiteX52" fmla="*/ 62389 w 419100"/>
                  <a:gd name="connsiteY52" fmla="*/ 390049 h 514350"/>
                  <a:gd name="connsiteX53" fmla="*/ 367189 w 419100"/>
                  <a:gd name="connsiteY53" fmla="*/ 390049 h 514350"/>
                  <a:gd name="connsiteX54" fmla="*/ 374809 w 419100"/>
                  <a:gd name="connsiteY54" fmla="*/ 397669 h 514350"/>
                  <a:gd name="connsiteX55" fmla="*/ 367189 w 419100"/>
                  <a:gd name="connsiteY55" fmla="*/ 405289 h 514350"/>
                  <a:gd name="connsiteX56" fmla="*/ 373856 w 419100"/>
                  <a:gd name="connsiteY56" fmla="*/ 346234 h 514350"/>
                  <a:gd name="connsiteX57" fmla="*/ 366236 w 419100"/>
                  <a:gd name="connsiteY57" fmla="*/ 353854 h 514350"/>
                  <a:gd name="connsiteX58" fmla="*/ 59531 w 419100"/>
                  <a:gd name="connsiteY58" fmla="*/ 353854 h 514350"/>
                  <a:gd name="connsiteX59" fmla="*/ 51911 w 419100"/>
                  <a:gd name="connsiteY59" fmla="*/ 346234 h 514350"/>
                  <a:gd name="connsiteX60" fmla="*/ 51911 w 419100"/>
                  <a:gd name="connsiteY60" fmla="*/ 238601 h 514350"/>
                  <a:gd name="connsiteX61" fmla="*/ 59531 w 419100"/>
                  <a:gd name="connsiteY61" fmla="*/ 230981 h 514350"/>
                  <a:gd name="connsiteX62" fmla="*/ 367189 w 419100"/>
                  <a:gd name="connsiteY62" fmla="*/ 230981 h 514350"/>
                  <a:gd name="connsiteX63" fmla="*/ 374809 w 419100"/>
                  <a:gd name="connsiteY63" fmla="*/ 238601 h 514350"/>
                  <a:gd name="connsiteX64" fmla="*/ 374809 w 419100"/>
                  <a:gd name="connsiteY64" fmla="*/ 34623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19100" h="514350">
                    <a:moveTo>
                      <a:pt x="340519" y="156686"/>
                    </a:moveTo>
                    <a:cubicBezTo>
                      <a:pt x="301466" y="156686"/>
                      <a:pt x="270986" y="127159"/>
                      <a:pt x="270986" y="90964"/>
                    </a:cubicBezTo>
                    <a:lnTo>
                      <a:pt x="270986" y="7144"/>
                    </a:lnTo>
                    <a:lnTo>
                      <a:pt x="44291" y="7144"/>
                    </a:lnTo>
                    <a:cubicBezTo>
                      <a:pt x="23336" y="7144"/>
                      <a:pt x="7144" y="24289"/>
                      <a:pt x="7144" y="44291"/>
                    </a:cubicBezTo>
                    <a:lnTo>
                      <a:pt x="7144" y="471011"/>
                    </a:lnTo>
                    <a:cubicBezTo>
                      <a:pt x="7144" y="491966"/>
                      <a:pt x="24289" y="508159"/>
                      <a:pt x="44291" y="508159"/>
                    </a:cubicBezTo>
                    <a:lnTo>
                      <a:pt x="382429" y="508159"/>
                    </a:lnTo>
                    <a:cubicBezTo>
                      <a:pt x="403384" y="508159"/>
                      <a:pt x="419576" y="491014"/>
                      <a:pt x="419576" y="471011"/>
                    </a:cubicBezTo>
                    <a:lnTo>
                      <a:pt x="419576" y="156686"/>
                    </a:lnTo>
                    <a:lnTo>
                      <a:pt x="340519" y="156686"/>
                    </a:lnTo>
                    <a:close/>
                    <a:moveTo>
                      <a:pt x="101441" y="107156"/>
                    </a:moveTo>
                    <a:cubicBezTo>
                      <a:pt x="97631" y="103346"/>
                      <a:pt x="95726" y="98584"/>
                      <a:pt x="95726" y="91916"/>
                    </a:cubicBezTo>
                    <a:cubicBezTo>
                      <a:pt x="95726" y="85249"/>
                      <a:pt x="97631" y="79534"/>
                      <a:pt x="102394" y="75724"/>
                    </a:cubicBezTo>
                    <a:cubicBezTo>
                      <a:pt x="107156" y="70961"/>
                      <a:pt x="112871" y="69056"/>
                      <a:pt x="120491" y="69056"/>
                    </a:cubicBezTo>
                    <a:lnTo>
                      <a:pt x="120491" y="62389"/>
                    </a:lnTo>
                    <a:lnTo>
                      <a:pt x="128111" y="62389"/>
                    </a:lnTo>
                    <a:lnTo>
                      <a:pt x="128111" y="68104"/>
                    </a:lnTo>
                    <a:cubicBezTo>
                      <a:pt x="136684" y="69056"/>
                      <a:pt x="145256" y="71914"/>
                      <a:pt x="152876" y="77629"/>
                    </a:cubicBezTo>
                    <a:lnTo>
                      <a:pt x="145256" y="88106"/>
                    </a:lnTo>
                    <a:cubicBezTo>
                      <a:pt x="140494" y="84296"/>
                      <a:pt x="134779" y="82391"/>
                      <a:pt x="128111" y="81439"/>
                    </a:cubicBezTo>
                    <a:lnTo>
                      <a:pt x="128111" y="103346"/>
                    </a:lnTo>
                    <a:lnTo>
                      <a:pt x="128111" y="103346"/>
                    </a:lnTo>
                    <a:cubicBezTo>
                      <a:pt x="136684" y="105251"/>
                      <a:pt x="143351" y="108109"/>
                      <a:pt x="148114" y="111919"/>
                    </a:cubicBezTo>
                    <a:cubicBezTo>
                      <a:pt x="151924" y="115729"/>
                      <a:pt x="154781" y="120491"/>
                      <a:pt x="154781" y="127159"/>
                    </a:cubicBezTo>
                    <a:cubicBezTo>
                      <a:pt x="154781" y="133826"/>
                      <a:pt x="151924" y="139541"/>
                      <a:pt x="147161" y="144304"/>
                    </a:cubicBezTo>
                    <a:cubicBezTo>
                      <a:pt x="142399" y="149066"/>
                      <a:pt x="135731" y="150971"/>
                      <a:pt x="128111" y="150971"/>
                    </a:cubicBezTo>
                    <a:lnTo>
                      <a:pt x="128111" y="159544"/>
                    </a:lnTo>
                    <a:lnTo>
                      <a:pt x="120491" y="159544"/>
                    </a:lnTo>
                    <a:lnTo>
                      <a:pt x="120491" y="150971"/>
                    </a:lnTo>
                    <a:cubicBezTo>
                      <a:pt x="110014" y="150019"/>
                      <a:pt x="100489" y="145256"/>
                      <a:pt x="91916" y="138589"/>
                    </a:cubicBezTo>
                    <a:lnTo>
                      <a:pt x="100489" y="128111"/>
                    </a:lnTo>
                    <a:cubicBezTo>
                      <a:pt x="107156" y="133826"/>
                      <a:pt x="113824" y="137636"/>
                      <a:pt x="120491" y="138589"/>
                    </a:cubicBezTo>
                    <a:lnTo>
                      <a:pt x="120491" y="115729"/>
                    </a:lnTo>
                    <a:cubicBezTo>
                      <a:pt x="111919" y="113824"/>
                      <a:pt x="105251" y="110966"/>
                      <a:pt x="101441" y="107156"/>
                    </a:cubicBezTo>
                    <a:close/>
                    <a:moveTo>
                      <a:pt x="72866" y="189071"/>
                    </a:moveTo>
                    <a:lnTo>
                      <a:pt x="352901" y="189071"/>
                    </a:lnTo>
                    <a:cubicBezTo>
                      <a:pt x="356711" y="189071"/>
                      <a:pt x="360521" y="191929"/>
                      <a:pt x="360521" y="196691"/>
                    </a:cubicBezTo>
                    <a:cubicBezTo>
                      <a:pt x="360521" y="201454"/>
                      <a:pt x="357664" y="204311"/>
                      <a:pt x="352901" y="204311"/>
                    </a:cubicBezTo>
                    <a:lnTo>
                      <a:pt x="72866" y="204311"/>
                    </a:lnTo>
                    <a:cubicBezTo>
                      <a:pt x="69056" y="204311"/>
                      <a:pt x="65246" y="201454"/>
                      <a:pt x="65246" y="196691"/>
                    </a:cubicBezTo>
                    <a:cubicBezTo>
                      <a:pt x="65246" y="191929"/>
                      <a:pt x="69056" y="189071"/>
                      <a:pt x="72866" y="189071"/>
                    </a:cubicBezTo>
                    <a:close/>
                    <a:moveTo>
                      <a:pt x="367189" y="458629"/>
                    </a:moveTo>
                    <a:lnTo>
                      <a:pt x="62389" y="458629"/>
                    </a:lnTo>
                    <a:cubicBezTo>
                      <a:pt x="58579" y="458629"/>
                      <a:pt x="54769" y="455771"/>
                      <a:pt x="54769" y="451009"/>
                    </a:cubicBezTo>
                    <a:cubicBezTo>
                      <a:pt x="54769" y="447199"/>
                      <a:pt x="57626" y="443389"/>
                      <a:pt x="62389" y="443389"/>
                    </a:cubicBezTo>
                    <a:lnTo>
                      <a:pt x="367189" y="443389"/>
                    </a:lnTo>
                    <a:cubicBezTo>
                      <a:pt x="370999" y="443389"/>
                      <a:pt x="374809" y="446246"/>
                      <a:pt x="374809" y="451009"/>
                    </a:cubicBezTo>
                    <a:cubicBezTo>
                      <a:pt x="373856" y="454819"/>
                      <a:pt x="370999" y="458629"/>
                      <a:pt x="367189" y="458629"/>
                    </a:cubicBezTo>
                    <a:close/>
                    <a:moveTo>
                      <a:pt x="367189" y="405289"/>
                    </a:moveTo>
                    <a:lnTo>
                      <a:pt x="62389" y="405289"/>
                    </a:lnTo>
                    <a:cubicBezTo>
                      <a:pt x="58579" y="405289"/>
                      <a:pt x="54769" y="402431"/>
                      <a:pt x="54769" y="397669"/>
                    </a:cubicBezTo>
                    <a:cubicBezTo>
                      <a:pt x="54769" y="393859"/>
                      <a:pt x="57626" y="390049"/>
                      <a:pt x="62389" y="390049"/>
                    </a:cubicBezTo>
                    <a:lnTo>
                      <a:pt x="367189" y="390049"/>
                    </a:lnTo>
                    <a:cubicBezTo>
                      <a:pt x="370999" y="390049"/>
                      <a:pt x="374809" y="392906"/>
                      <a:pt x="374809" y="397669"/>
                    </a:cubicBezTo>
                    <a:cubicBezTo>
                      <a:pt x="373856" y="401479"/>
                      <a:pt x="370999" y="405289"/>
                      <a:pt x="367189" y="405289"/>
                    </a:cubicBezTo>
                    <a:close/>
                    <a:moveTo>
                      <a:pt x="373856" y="346234"/>
                    </a:moveTo>
                    <a:cubicBezTo>
                      <a:pt x="373856" y="350044"/>
                      <a:pt x="370999" y="353854"/>
                      <a:pt x="366236" y="353854"/>
                    </a:cubicBezTo>
                    <a:lnTo>
                      <a:pt x="59531" y="353854"/>
                    </a:lnTo>
                    <a:cubicBezTo>
                      <a:pt x="55721" y="353854"/>
                      <a:pt x="51911" y="350996"/>
                      <a:pt x="51911" y="346234"/>
                    </a:cubicBezTo>
                    <a:lnTo>
                      <a:pt x="51911" y="238601"/>
                    </a:lnTo>
                    <a:cubicBezTo>
                      <a:pt x="51911" y="234791"/>
                      <a:pt x="54769" y="230981"/>
                      <a:pt x="59531" y="230981"/>
                    </a:cubicBezTo>
                    <a:lnTo>
                      <a:pt x="367189" y="230981"/>
                    </a:lnTo>
                    <a:cubicBezTo>
                      <a:pt x="370999" y="230981"/>
                      <a:pt x="374809" y="233839"/>
                      <a:pt x="374809" y="238601"/>
                    </a:cubicBezTo>
                    <a:lnTo>
                      <a:pt x="374809" y="3462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2D2F4B23-CA8D-437B-8377-AD8273F4B93F}"/>
                  </a:ext>
                </a:extLst>
              </p:cNvPr>
              <p:cNvSpPr/>
              <p:nvPr/>
            </p:nvSpPr>
            <p:spPr>
              <a:xfrm>
                <a:off x="9539517" y="5005592"/>
                <a:ext cx="97655" cy="97655"/>
              </a:xfrm>
              <a:custGeom>
                <a:avLst/>
                <a:gdLst>
                  <a:gd name="connsiteX0" fmla="*/ 63341 w 142875"/>
                  <a:gd name="connsiteY0" fmla="*/ 138589 h 142875"/>
                  <a:gd name="connsiteX1" fmla="*/ 138589 w 142875"/>
                  <a:gd name="connsiteY1" fmla="*/ 138589 h 142875"/>
                  <a:gd name="connsiteX2" fmla="*/ 7144 w 142875"/>
                  <a:gd name="connsiteY2" fmla="*/ 7144 h 142875"/>
                  <a:gd name="connsiteX3" fmla="*/ 7144 w 142875"/>
                  <a:gd name="connsiteY3" fmla="*/ 87154 h 142875"/>
                  <a:gd name="connsiteX4" fmla="*/ 63341 w 142875"/>
                  <a:gd name="connsiteY4" fmla="*/ 13858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63341" y="138589"/>
                    </a:moveTo>
                    <a:lnTo>
                      <a:pt x="138589" y="138589"/>
                    </a:lnTo>
                    <a:lnTo>
                      <a:pt x="7144" y="7144"/>
                    </a:lnTo>
                    <a:lnTo>
                      <a:pt x="7144" y="87154"/>
                    </a:lnTo>
                    <a:cubicBezTo>
                      <a:pt x="7144" y="115729"/>
                      <a:pt x="31909" y="138589"/>
                      <a:pt x="63341" y="1385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68838976-B476-4172-8AB9-3391152974BE}"/>
                  </a:ext>
                </a:extLst>
              </p:cNvPr>
              <p:cNvSpPr/>
              <p:nvPr/>
            </p:nvSpPr>
            <p:spPr>
              <a:xfrm>
                <a:off x="9390430" y="5166398"/>
                <a:ext cx="208331" cy="71613"/>
              </a:xfrm>
              <a:custGeom>
                <a:avLst/>
                <a:gdLst>
                  <a:gd name="connsiteX0" fmla="*/ 7144 w 304800"/>
                  <a:gd name="connsiteY0" fmla="*/ 7144 h 104775"/>
                  <a:gd name="connsiteX1" fmla="*/ 300514 w 304800"/>
                  <a:gd name="connsiteY1" fmla="*/ 7144 h 104775"/>
                  <a:gd name="connsiteX2" fmla="*/ 300514 w 304800"/>
                  <a:gd name="connsiteY2" fmla="*/ 100489 h 104775"/>
                  <a:gd name="connsiteX3" fmla="*/ 7144 w 304800"/>
                  <a:gd name="connsiteY3" fmla="*/ 100489 h 104775"/>
                </a:gdLst>
                <a:ahLst/>
                <a:cxnLst>
                  <a:cxn ang="0">
                    <a:pos x="connsiteX0" y="connsiteY0"/>
                  </a:cxn>
                  <a:cxn ang="0">
                    <a:pos x="connsiteX1" y="connsiteY1"/>
                  </a:cxn>
                  <a:cxn ang="0">
                    <a:pos x="connsiteX2" y="connsiteY2"/>
                  </a:cxn>
                  <a:cxn ang="0">
                    <a:pos x="connsiteX3" y="connsiteY3"/>
                  </a:cxn>
                </a:cxnLst>
                <a:rect l="l" t="t" r="r" b="b"/>
                <a:pathLst>
                  <a:path w="304800" h="104775">
                    <a:moveTo>
                      <a:pt x="7144" y="7144"/>
                    </a:moveTo>
                    <a:lnTo>
                      <a:pt x="300514" y="7144"/>
                    </a:lnTo>
                    <a:lnTo>
                      <a:pt x="300514" y="100489"/>
                    </a:lnTo>
                    <a:lnTo>
                      <a:pt x="7144" y="1004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7" name="Rectangle 66">
            <a:extLst>
              <a:ext uri="{FF2B5EF4-FFF2-40B4-BE49-F238E27FC236}">
                <a16:creationId xmlns:a16="http://schemas.microsoft.com/office/drawing/2014/main" id="{ADE7287A-9F86-4C60-8C74-1C3C132014A5}"/>
              </a:ext>
            </a:extLst>
          </p:cNvPr>
          <p:cNvSpPr/>
          <p:nvPr/>
        </p:nvSpPr>
        <p:spPr>
          <a:xfrm>
            <a:off x="8255988" y="956815"/>
            <a:ext cx="1688539" cy="400110"/>
          </a:xfrm>
          <a:prstGeom prst="rect">
            <a:avLst/>
          </a:prstGeom>
        </p:spPr>
        <p:txBody>
          <a:bodyPr wrap="none" anchor="ctr">
            <a:spAutoFit/>
          </a:bodyPr>
          <a:lstStyle/>
          <a:p>
            <a:r>
              <a:rPr lang="en-US" sz="2000" b="1" i="1" dirty="0">
                <a:latin typeface="Cambria" panose="02040503050406030204" pitchFamily="18" charset="0"/>
                <a:ea typeface="Cambria" panose="02040503050406030204" pitchFamily="18" charset="0"/>
              </a:rPr>
              <a:t>RPA Solution</a:t>
            </a:r>
          </a:p>
        </p:txBody>
      </p:sp>
      <p:sp>
        <p:nvSpPr>
          <p:cNvPr id="68" name="Rectangle 67">
            <a:extLst>
              <a:ext uri="{FF2B5EF4-FFF2-40B4-BE49-F238E27FC236}">
                <a16:creationId xmlns:a16="http://schemas.microsoft.com/office/drawing/2014/main" id="{FDAB27F5-5306-49E4-B478-D664EFA1D3AE}"/>
              </a:ext>
            </a:extLst>
          </p:cNvPr>
          <p:cNvSpPr/>
          <p:nvPr/>
        </p:nvSpPr>
        <p:spPr>
          <a:xfrm>
            <a:off x="4471682" y="956815"/>
            <a:ext cx="1480231" cy="400110"/>
          </a:xfrm>
          <a:prstGeom prst="rect">
            <a:avLst/>
          </a:prstGeom>
        </p:spPr>
        <p:txBody>
          <a:bodyPr wrap="square" anchor="ctr">
            <a:spAutoFit/>
          </a:bodyPr>
          <a:lstStyle/>
          <a:p>
            <a:r>
              <a:rPr lang="en-US" sz="2000" b="1" i="1" dirty="0">
                <a:latin typeface="Cambria" panose="02040503050406030204" pitchFamily="18" charset="0"/>
                <a:ea typeface="Cambria" panose="02040503050406030204" pitchFamily="18" charset="0"/>
              </a:rPr>
              <a:t>Challenges</a:t>
            </a:r>
          </a:p>
        </p:txBody>
      </p:sp>
      <p:cxnSp>
        <p:nvCxnSpPr>
          <p:cNvPr id="69" name="Straight Connector 68">
            <a:extLst>
              <a:ext uri="{FF2B5EF4-FFF2-40B4-BE49-F238E27FC236}">
                <a16:creationId xmlns:a16="http://schemas.microsoft.com/office/drawing/2014/main" id="{7FB2E020-D3AB-4C1F-AA47-499F9845D6A5}"/>
              </a:ext>
            </a:extLst>
          </p:cNvPr>
          <p:cNvCxnSpPr>
            <a:cxnSpLocks/>
          </p:cNvCxnSpPr>
          <p:nvPr/>
        </p:nvCxnSpPr>
        <p:spPr>
          <a:xfrm>
            <a:off x="6159340" y="1975663"/>
            <a:ext cx="1294404" cy="13848"/>
          </a:xfrm>
          <a:prstGeom prst="line">
            <a:avLst/>
          </a:prstGeom>
          <a:ln w="28575">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F2688E1-BCDC-48CA-BCDD-974DA67FB3A5}"/>
              </a:ext>
            </a:extLst>
          </p:cNvPr>
          <p:cNvCxnSpPr>
            <a:cxnSpLocks/>
          </p:cNvCxnSpPr>
          <p:nvPr/>
        </p:nvCxnSpPr>
        <p:spPr>
          <a:xfrm>
            <a:off x="6159340" y="3144181"/>
            <a:ext cx="1294404" cy="13848"/>
          </a:xfrm>
          <a:prstGeom prst="line">
            <a:avLst/>
          </a:prstGeom>
          <a:ln w="28575">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8D3A761-3F9A-418F-8DE9-934C821E98B5}"/>
              </a:ext>
            </a:extLst>
          </p:cNvPr>
          <p:cNvCxnSpPr>
            <a:cxnSpLocks/>
          </p:cNvCxnSpPr>
          <p:nvPr/>
        </p:nvCxnSpPr>
        <p:spPr>
          <a:xfrm>
            <a:off x="6159341" y="4441277"/>
            <a:ext cx="1294404" cy="13848"/>
          </a:xfrm>
          <a:prstGeom prst="line">
            <a:avLst/>
          </a:prstGeom>
          <a:ln w="28575">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E1B19A8-5F9E-4CC5-909B-85A413BB7A2A}"/>
              </a:ext>
            </a:extLst>
          </p:cNvPr>
          <p:cNvCxnSpPr>
            <a:cxnSpLocks/>
          </p:cNvCxnSpPr>
          <p:nvPr/>
        </p:nvCxnSpPr>
        <p:spPr>
          <a:xfrm>
            <a:off x="6159341" y="5805038"/>
            <a:ext cx="1294404" cy="13848"/>
          </a:xfrm>
          <a:prstGeom prst="line">
            <a:avLst/>
          </a:prstGeom>
          <a:ln w="28575">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sp>
        <p:nvSpPr>
          <p:cNvPr id="73" name="Rounded Rectangle 36">
            <a:extLst>
              <a:ext uri="{FF2B5EF4-FFF2-40B4-BE49-F238E27FC236}">
                <a16:creationId xmlns:a16="http://schemas.microsoft.com/office/drawing/2014/main" id="{F535D742-4F6F-4D3F-93CD-A2CCBF4F4C9E}"/>
              </a:ext>
            </a:extLst>
          </p:cNvPr>
          <p:cNvSpPr/>
          <p:nvPr/>
        </p:nvSpPr>
        <p:spPr>
          <a:xfrm>
            <a:off x="7453745" y="1574013"/>
            <a:ext cx="3991195" cy="830997"/>
          </a:xfrm>
          <a:prstGeom prst="round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ounded Rectangle 36">
            <a:extLst>
              <a:ext uri="{FF2B5EF4-FFF2-40B4-BE49-F238E27FC236}">
                <a16:creationId xmlns:a16="http://schemas.microsoft.com/office/drawing/2014/main" id="{F587F316-A6EB-4A4F-A55A-5526B4B4F14E}"/>
              </a:ext>
            </a:extLst>
          </p:cNvPr>
          <p:cNvSpPr/>
          <p:nvPr/>
        </p:nvSpPr>
        <p:spPr>
          <a:xfrm>
            <a:off x="7453744" y="2742530"/>
            <a:ext cx="3991195" cy="83099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36">
            <a:extLst>
              <a:ext uri="{FF2B5EF4-FFF2-40B4-BE49-F238E27FC236}">
                <a16:creationId xmlns:a16="http://schemas.microsoft.com/office/drawing/2014/main" id="{34BFB829-0750-4156-8736-B14F71EF24B1}"/>
              </a:ext>
            </a:extLst>
          </p:cNvPr>
          <p:cNvSpPr/>
          <p:nvPr/>
        </p:nvSpPr>
        <p:spPr>
          <a:xfrm>
            <a:off x="7453745" y="4018206"/>
            <a:ext cx="3991195" cy="830997"/>
          </a:xfrm>
          <a:prstGeom prst="round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ounded Rectangle 36">
            <a:extLst>
              <a:ext uri="{FF2B5EF4-FFF2-40B4-BE49-F238E27FC236}">
                <a16:creationId xmlns:a16="http://schemas.microsoft.com/office/drawing/2014/main" id="{22E3BA57-E0DD-4CE3-AD34-A29EF4710030}"/>
              </a:ext>
            </a:extLst>
          </p:cNvPr>
          <p:cNvSpPr/>
          <p:nvPr/>
        </p:nvSpPr>
        <p:spPr>
          <a:xfrm>
            <a:off x="7453744" y="5385181"/>
            <a:ext cx="3991195" cy="830997"/>
          </a:xfrm>
          <a:prstGeom prst="roundRect">
            <a:avLst/>
          </a:prstGeom>
          <a:noFill/>
          <a:ln>
            <a:solidFill>
              <a:srgbClr val="008A3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CB486226-52B7-49AC-A9A3-64079F5DDF5C}"/>
              </a:ext>
            </a:extLst>
          </p:cNvPr>
          <p:cNvSpPr/>
          <p:nvPr/>
        </p:nvSpPr>
        <p:spPr>
          <a:xfrm>
            <a:off x="7637438" y="1744251"/>
            <a:ext cx="3623808" cy="461665"/>
          </a:xfrm>
          <a:prstGeom prst="rect">
            <a:avLst/>
          </a:prstGeom>
        </p:spPr>
        <p:txBody>
          <a:bodyPr wrap="square">
            <a:spAutoFit/>
          </a:bodyPr>
          <a:lstStyle/>
          <a:p>
            <a:pPr algn="ctr"/>
            <a:r>
              <a:rPr lang="en-US" sz="1200" dirty="0"/>
              <a:t>RPA will automate compilation of data and identify any mismatches</a:t>
            </a:r>
          </a:p>
        </p:txBody>
      </p:sp>
      <p:sp>
        <p:nvSpPr>
          <p:cNvPr id="77" name="Rectangle 76">
            <a:extLst>
              <a:ext uri="{FF2B5EF4-FFF2-40B4-BE49-F238E27FC236}">
                <a16:creationId xmlns:a16="http://schemas.microsoft.com/office/drawing/2014/main" id="{1F183B3E-818F-48BD-98F6-86964FC9F6BD}"/>
              </a:ext>
            </a:extLst>
          </p:cNvPr>
          <p:cNvSpPr/>
          <p:nvPr/>
        </p:nvSpPr>
        <p:spPr>
          <a:xfrm>
            <a:off x="7637438" y="2906793"/>
            <a:ext cx="3623808" cy="461665"/>
          </a:xfrm>
          <a:prstGeom prst="rect">
            <a:avLst/>
          </a:prstGeom>
        </p:spPr>
        <p:txBody>
          <a:bodyPr wrap="square">
            <a:spAutoFit/>
          </a:bodyPr>
          <a:lstStyle/>
          <a:p>
            <a:pPr algn="ctr"/>
            <a:r>
              <a:rPr lang="en-US" sz="1200" dirty="0"/>
              <a:t>RPA can be used to reduce manual work of gathering, data entry and validation</a:t>
            </a:r>
          </a:p>
        </p:txBody>
      </p:sp>
      <p:sp>
        <p:nvSpPr>
          <p:cNvPr id="78" name="Rectangle 77">
            <a:extLst>
              <a:ext uri="{FF2B5EF4-FFF2-40B4-BE49-F238E27FC236}">
                <a16:creationId xmlns:a16="http://schemas.microsoft.com/office/drawing/2014/main" id="{CFAD4428-5048-419B-A7BE-BC381108865F}"/>
              </a:ext>
            </a:extLst>
          </p:cNvPr>
          <p:cNvSpPr/>
          <p:nvPr/>
        </p:nvSpPr>
        <p:spPr>
          <a:xfrm>
            <a:off x="7539636" y="4035889"/>
            <a:ext cx="3848799" cy="830997"/>
          </a:xfrm>
          <a:prstGeom prst="rect">
            <a:avLst/>
          </a:prstGeom>
        </p:spPr>
        <p:txBody>
          <a:bodyPr wrap="square">
            <a:spAutoFit/>
          </a:bodyPr>
          <a:lstStyle/>
          <a:p>
            <a:pPr algn="ctr"/>
            <a:r>
              <a:rPr lang="en-US" sz="1200" dirty="0"/>
              <a:t>Collation, consolidation &amp; distribution of documents</a:t>
            </a:r>
          </a:p>
          <a:p>
            <a:pPr algn="ctr"/>
            <a:r>
              <a:rPr lang="en-US" sz="1200" dirty="0"/>
              <a:t>Automating back-end document management system &amp; integrating different documents will also result in faster shipment releases</a:t>
            </a:r>
          </a:p>
        </p:txBody>
      </p:sp>
      <p:sp>
        <p:nvSpPr>
          <p:cNvPr id="19" name="Rectangle 18">
            <a:extLst>
              <a:ext uri="{FF2B5EF4-FFF2-40B4-BE49-F238E27FC236}">
                <a16:creationId xmlns:a16="http://schemas.microsoft.com/office/drawing/2014/main" id="{10C176DD-362F-4F9B-A3A5-1A8BE1EA88D1}"/>
              </a:ext>
            </a:extLst>
          </p:cNvPr>
          <p:cNvSpPr/>
          <p:nvPr/>
        </p:nvSpPr>
        <p:spPr>
          <a:xfrm>
            <a:off x="7483309" y="5456093"/>
            <a:ext cx="3932064" cy="646331"/>
          </a:xfrm>
          <a:prstGeom prst="rect">
            <a:avLst/>
          </a:prstGeom>
        </p:spPr>
        <p:txBody>
          <a:bodyPr wrap="square">
            <a:spAutoFit/>
          </a:bodyPr>
          <a:lstStyle/>
          <a:p>
            <a:pPr algn="ctr"/>
            <a:r>
              <a:rPr lang="en-US" sz="1200" dirty="0"/>
              <a:t>RPA can access various SAP reports and transactions to provide a summary of purchase orders where follow-up outside of the SAP system is required</a:t>
            </a:r>
          </a:p>
        </p:txBody>
      </p:sp>
    </p:spTree>
    <p:extLst>
      <p:ext uri="{BB962C8B-B14F-4D97-AF65-F5344CB8AC3E}">
        <p14:creationId xmlns:p14="http://schemas.microsoft.com/office/powerpoint/2010/main" val="1074464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ounded Rectangle 779">
            <a:extLst>
              <a:ext uri="{FF2B5EF4-FFF2-40B4-BE49-F238E27FC236}">
                <a16:creationId xmlns:a16="http://schemas.microsoft.com/office/drawing/2014/main" id="{164F7445-F889-4F55-829F-59FD943877C0}"/>
              </a:ext>
            </a:extLst>
          </p:cNvPr>
          <p:cNvSpPr/>
          <p:nvPr/>
        </p:nvSpPr>
        <p:spPr>
          <a:xfrm flipV="1">
            <a:off x="7824632" y="2909914"/>
            <a:ext cx="1653834" cy="1752610"/>
          </a:xfrm>
          <a:custGeom>
            <a:avLst/>
            <a:gdLst>
              <a:gd name="connsiteX0" fmla="*/ 0 w 2002518"/>
              <a:gd name="connsiteY0" fmla="*/ 496484 h 2467428"/>
              <a:gd name="connsiteX1" fmla="*/ 496484 w 2002518"/>
              <a:gd name="connsiteY1" fmla="*/ 0 h 2467428"/>
              <a:gd name="connsiteX2" fmla="*/ 1506034 w 2002518"/>
              <a:gd name="connsiteY2" fmla="*/ 0 h 2467428"/>
              <a:gd name="connsiteX3" fmla="*/ 2002518 w 2002518"/>
              <a:gd name="connsiteY3" fmla="*/ 496484 h 2467428"/>
              <a:gd name="connsiteX4" fmla="*/ 2002518 w 2002518"/>
              <a:gd name="connsiteY4" fmla="*/ 1970944 h 2467428"/>
              <a:gd name="connsiteX5" fmla="*/ 1506034 w 2002518"/>
              <a:gd name="connsiteY5" fmla="*/ 2467428 h 2467428"/>
              <a:gd name="connsiteX6" fmla="*/ 496484 w 2002518"/>
              <a:gd name="connsiteY6" fmla="*/ 2467428 h 2467428"/>
              <a:gd name="connsiteX7" fmla="*/ 0 w 2002518"/>
              <a:gd name="connsiteY7" fmla="*/ 1970944 h 2467428"/>
              <a:gd name="connsiteX8" fmla="*/ 0 w 2002518"/>
              <a:gd name="connsiteY8" fmla="*/ 496484 h 2467428"/>
              <a:gd name="connsiteX0" fmla="*/ 496484 w 2002518"/>
              <a:gd name="connsiteY0" fmla="*/ 2467428 h 2558868"/>
              <a:gd name="connsiteX1" fmla="*/ 0 w 2002518"/>
              <a:gd name="connsiteY1" fmla="*/ 1970944 h 2558868"/>
              <a:gd name="connsiteX2" fmla="*/ 0 w 2002518"/>
              <a:gd name="connsiteY2" fmla="*/ 496484 h 2558868"/>
              <a:gd name="connsiteX3" fmla="*/ 496484 w 2002518"/>
              <a:gd name="connsiteY3" fmla="*/ 0 h 2558868"/>
              <a:gd name="connsiteX4" fmla="*/ 1506034 w 2002518"/>
              <a:gd name="connsiteY4" fmla="*/ 0 h 2558868"/>
              <a:gd name="connsiteX5" fmla="*/ 2002518 w 2002518"/>
              <a:gd name="connsiteY5" fmla="*/ 496484 h 2558868"/>
              <a:gd name="connsiteX6" fmla="*/ 2002518 w 2002518"/>
              <a:gd name="connsiteY6" fmla="*/ 1970944 h 2558868"/>
              <a:gd name="connsiteX7" fmla="*/ 1506034 w 2002518"/>
              <a:gd name="connsiteY7" fmla="*/ 2467428 h 2558868"/>
              <a:gd name="connsiteX8" fmla="*/ 587924 w 2002518"/>
              <a:gd name="connsiteY8" fmla="*/ 2558868 h 2558868"/>
              <a:gd name="connsiteX0" fmla="*/ 0 w 2002518"/>
              <a:gd name="connsiteY0" fmla="*/ 1970944 h 2558868"/>
              <a:gd name="connsiteX1" fmla="*/ 0 w 2002518"/>
              <a:gd name="connsiteY1" fmla="*/ 496484 h 2558868"/>
              <a:gd name="connsiteX2" fmla="*/ 496484 w 2002518"/>
              <a:gd name="connsiteY2" fmla="*/ 0 h 2558868"/>
              <a:gd name="connsiteX3" fmla="*/ 1506034 w 2002518"/>
              <a:gd name="connsiteY3" fmla="*/ 0 h 2558868"/>
              <a:gd name="connsiteX4" fmla="*/ 2002518 w 2002518"/>
              <a:gd name="connsiteY4" fmla="*/ 496484 h 2558868"/>
              <a:gd name="connsiteX5" fmla="*/ 2002518 w 2002518"/>
              <a:gd name="connsiteY5" fmla="*/ 1970944 h 2558868"/>
              <a:gd name="connsiteX6" fmla="*/ 1506034 w 2002518"/>
              <a:gd name="connsiteY6" fmla="*/ 2467428 h 2558868"/>
              <a:gd name="connsiteX7" fmla="*/ 587924 w 2002518"/>
              <a:gd name="connsiteY7" fmla="*/ 2558868 h 2558868"/>
              <a:gd name="connsiteX0" fmla="*/ 0 w 2002518"/>
              <a:gd name="connsiteY0" fmla="*/ 1970944 h 2467428"/>
              <a:gd name="connsiteX1" fmla="*/ 0 w 2002518"/>
              <a:gd name="connsiteY1" fmla="*/ 496484 h 2467428"/>
              <a:gd name="connsiteX2" fmla="*/ 496484 w 2002518"/>
              <a:gd name="connsiteY2" fmla="*/ 0 h 2467428"/>
              <a:gd name="connsiteX3" fmla="*/ 1506034 w 2002518"/>
              <a:gd name="connsiteY3" fmla="*/ 0 h 2467428"/>
              <a:gd name="connsiteX4" fmla="*/ 2002518 w 2002518"/>
              <a:gd name="connsiteY4" fmla="*/ 496484 h 2467428"/>
              <a:gd name="connsiteX5" fmla="*/ 2002518 w 2002518"/>
              <a:gd name="connsiteY5" fmla="*/ 1970944 h 2467428"/>
              <a:gd name="connsiteX6" fmla="*/ 1506034 w 2002518"/>
              <a:gd name="connsiteY6" fmla="*/ 2467428 h 2467428"/>
              <a:gd name="connsiteX0" fmla="*/ 0 w 2002518"/>
              <a:gd name="connsiteY0" fmla="*/ 1970944 h 1970944"/>
              <a:gd name="connsiteX1" fmla="*/ 0 w 2002518"/>
              <a:gd name="connsiteY1" fmla="*/ 496484 h 1970944"/>
              <a:gd name="connsiteX2" fmla="*/ 496484 w 2002518"/>
              <a:gd name="connsiteY2" fmla="*/ 0 h 1970944"/>
              <a:gd name="connsiteX3" fmla="*/ 1506034 w 2002518"/>
              <a:gd name="connsiteY3" fmla="*/ 0 h 1970944"/>
              <a:gd name="connsiteX4" fmla="*/ 2002518 w 2002518"/>
              <a:gd name="connsiteY4" fmla="*/ 496484 h 1970944"/>
              <a:gd name="connsiteX5" fmla="*/ 2002518 w 2002518"/>
              <a:gd name="connsiteY5" fmla="*/ 1970944 h 197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518" h="1970944">
                <a:moveTo>
                  <a:pt x="0" y="1970944"/>
                </a:moveTo>
                <a:lnTo>
                  <a:pt x="0" y="496484"/>
                </a:lnTo>
                <a:cubicBezTo>
                  <a:pt x="0" y="222283"/>
                  <a:pt x="222283" y="0"/>
                  <a:pt x="496484" y="0"/>
                </a:cubicBezTo>
                <a:lnTo>
                  <a:pt x="1506034" y="0"/>
                </a:lnTo>
                <a:cubicBezTo>
                  <a:pt x="1780235" y="0"/>
                  <a:pt x="2002518" y="222283"/>
                  <a:pt x="2002518" y="496484"/>
                </a:cubicBezTo>
                <a:lnTo>
                  <a:pt x="2002518" y="1970944"/>
                </a:ln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2" name="Title 1"/>
          <p:cNvSpPr>
            <a:spLocks noGrp="1"/>
          </p:cNvSpPr>
          <p:nvPr>
            <p:ph type="title"/>
          </p:nvPr>
        </p:nvSpPr>
        <p:spPr/>
        <p:txBody>
          <a:bodyPr/>
          <a:lstStyle/>
          <a:p>
            <a:r>
              <a:rPr lang="en-IN" dirty="0"/>
              <a:t>Robotic Process Automation Spectrum</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DBCFBA1-C46F-499F-97A6-D90735C61602}" type="slidenum">
              <a:rPr kumimoji="0" lang="en-US" sz="16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Title 1">
            <a:extLst>
              <a:ext uri="{FF2B5EF4-FFF2-40B4-BE49-F238E27FC236}">
                <a16:creationId xmlns:a16="http://schemas.microsoft.com/office/drawing/2014/main" id="{3FF4E1AB-8BE2-4E32-A097-1CC771F7683F}"/>
              </a:ext>
            </a:extLst>
          </p:cNvPr>
          <p:cNvSpPr txBox="1">
            <a:spLocks/>
          </p:cNvSpPr>
          <p:nvPr/>
        </p:nvSpPr>
        <p:spPr>
          <a:xfrm>
            <a:off x="-1" y="0"/>
            <a:ext cx="12191999" cy="867064"/>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a:lstStyle>
          <a:p>
            <a:r>
              <a:rPr lang="en-US" dirty="0">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Project 1: Invoice Details Extraction</a:t>
            </a:r>
            <a:endParaRPr lang="en-IN" dirty="0">
              <a:solidFill>
                <a:schemeClr val="tx1"/>
              </a:solidFill>
              <a:latin typeface="Calibri" panose="020F0502020204030204" pitchFamily="34" charset="0"/>
              <a:cs typeface="Calibri" panose="020F0502020204030204" pitchFamily="34" charset="0"/>
            </a:endParaRPr>
          </a:p>
        </p:txBody>
      </p:sp>
      <p:sp>
        <p:nvSpPr>
          <p:cNvPr id="109" name="TextBox 108">
            <a:extLst>
              <a:ext uri="{FF2B5EF4-FFF2-40B4-BE49-F238E27FC236}">
                <a16:creationId xmlns:a16="http://schemas.microsoft.com/office/drawing/2014/main" id="{63109D76-9F25-4499-B237-D055BE153291}"/>
              </a:ext>
            </a:extLst>
          </p:cNvPr>
          <p:cNvSpPr txBox="1"/>
          <p:nvPr/>
        </p:nvSpPr>
        <p:spPr>
          <a:xfrm>
            <a:off x="11355186" y="0"/>
            <a:ext cx="83681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Week 5-7</a:t>
            </a:r>
          </a:p>
        </p:txBody>
      </p:sp>
      <p:sp>
        <p:nvSpPr>
          <p:cNvPr id="110" name="Rectangle 109">
            <a:extLst>
              <a:ext uri="{FF2B5EF4-FFF2-40B4-BE49-F238E27FC236}">
                <a16:creationId xmlns:a16="http://schemas.microsoft.com/office/drawing/2014/main" id="{C485870F-18A8-45E1-8A32-F5D64FFC58AA}"/>
              </a:ext>
            </a:extLst>
          </p:cNvPr>
          <p:cNvSpPr/>
          <p:nvPr/>
        </p:nvSpPr>
        <p:spPr>
          <a:xfrm>
            <a:off x="11412659" y="6474991"/>
            <a:ext cx="781397"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grpSp>
        <p:nvGrpSpPr>
          <p:cNvPr id="61" name="Group 60">
            <a:extLst>
              <a:ext uri="{FF2B5EF4-FFF2-40B4-BE49-F238E27FC236}">
                <a16:creationId xmlns:a16="http://schemas.microsoft.com/office/drawing/2014/main" id="{239C4603-24CC-48EC-A91E-7045EEE6260D}"/>
              </a:ext>
            </a:extLst>
          </p:cNvPr>
          <p:cNvGrpSpPr/>
          <p:nvPr/>
        </p:nvGrpSpPr>
        <p:grpSpPr>
          <a:xfrm>
            <a:off x="763382" y="1551422"/>
            <a:ext cx="9630357" cy="3198951"/>
            <a:chOff x="0" y="1601299"/>
            <a:chExt cx="9630357" cy="3198951"/>
          </a:xfrm>
        </p:grpSpPr>
        <p:grpSp>
          <p:nvGrpSpPr>
            <p:cNvPr id="128" name="Group 127">
              <a:extLst>
                <a:ext uri="{FF2B5EF4-FFF2-40B4-BE49-F238E27FC236}">
                  <a16:creationId xmlns:a16="http://schemas.microsoft.com/office/drawing/2014/main" id="{5C22FC33-8E6A-4198-9BDF-45E30C58D6B1}"/>
                </a:ext>
              </a:extLst>
            </p:cNvPr>
            <p:cNvGrpSpPr/>
            <p:nvPr/>
          </p:nvGrpSpPr>
          <p:grpSpPr>
            <a:xfrm>
              <a:off x="0" y="1601299"/>
              <a:ext cx="9630357" cy="3198951"/>
              <a:chOff x="0" y="1601299"/>
              <a:chExt cx="9630357" cy="3198951"/>
            </a:xfrm>
          </p:grpSpPr>
          <p:sp>
            <p:nvSpPr>
              <p:cNvPr id="152" name="Rounded Rectangle 778">
                <a:extLst>
                  <a:ext uri="{FF2B5EF4-FFF2-40B4-BE49-F238E27FC236}">
                    <a16:creationId xmlns:a16="http://schemas.microsoft.com/office/drawing/2014/main" id="{A9B54B10-89AD-4176-9AA7-9ADD1586FB52}"/>
                  </a:ext>
                </a:extLst>
              </p:cNvPr>
              <p:cNvSpPr/>
              <p:nvPr/>
            </p:nvSpPr>
            <p:spPr>
              <a:xfrm flipV="1">
                <a:off x="5006020" y="1685749"/>
                <a:ext cx="2055230" cy="1877155"/>
              </a:xfrm>
              <a:custGeom>
                <a:avLst/>
                <a:gdLst>
                  <a:gd name="connsiteX0" fmla="*/ 0 w 2002518"/>
                  <a:gd name="connsiteY0" fmla="*/ 496484 h 2467428"/>
                  <a:gd name="connsiteX1" fmla="*/ 496484 w 2002518"/>
                  <a:gd name="connsiteY1" fmla="*/ 0 h 2467428"/>
                  <a:gd name="connsiteX2" fmla="*/ 1506034 w 2002518"/>
                  <a:gd name="connsiteY2" fmla="*/ 0 h 2467428"/>
                  <a:gd name="connsiteX3" fmla="*/ 2002518 w 2002518"/>
                  <a:gd name="connsiteY3" fmla="*/ 496484 h 2467428"/>
                  <a:gd name="connsiteX4" fmla="*/ 2002518 w 2002518"/>
                  <a:gd name="connsiteY4" fmla="*/ 1970944 h 2467428"/>
                  <a:gd name="connsiteX5" fmla="*/ 1506034 w 2002518"/>
                  <a:gd name="connsiteY5" fmla="*/ 2467428 h 2467428"/>
                  <a:gd name="connsiteX6" fmla="*/ 496484 w 2002518"/>
                  <a:gd name="connsiteY6" fmla="*/ 2467428 h 2467428"/>
                  <a:gd name="connsiteX7" fmla="*/ 0 w 2002518"/>
                  <a:gd name="connsiteY7" fmla="*/ 1970944 h 2467428"/>
                  <a:gd name="connsiteX8" fmla="*/ 0 w 2002518"/>
                  <a:gd name="connsiteY8" fmla="*/ 496484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8" fmla="*/ 587924 w 2002518"/>
                  <a:gd name="connsiteY8" fmla="*/ 91440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0" fmla="*/ 1506034 w 2002518"/>
                  <a:gd name="connsiteY0" fmla="*/ 0 h 2467428"/>
                  <a:gd name="connsiteX1" fmla="*/ 2002518 w 2002518"/>
                  <a:gd name="connsiteY1" fmla="*/ 496484 h 2467428"/>
                  <a:gd name="connsiteX2" fmla="*/ 2002518 w 2002518"/>
                  <a:gd name="connsiteY2" fmla="*/ 1970944 h 2467428"/>
                  <a:gd name="connsiteX3" fmla="*/ 1506034 w 2002518"/>
                  <a:gd name="connsiteY3" fmla="*/ 2467428 h 2467428"/>
                  <a:gd name="connsiteX4" fmla="*/ 496484 w 2002518"/>
                  <a:gd name="connsiteY4" fmla="*/ 2467428 h 2467428"/>
                  <a:gd name="connsiteX5" fmla="*/ 0 w 2002518"/>
                  <a:gd name="connsiteY5" fmla="*/ 1970944 h 2467428"/>
                  <a:gd name="connsiteX6" fmla="*/ 0 w 2002518"/>
                  <a:gd name="connsiteY6" fmla="*/ 496484 h 2467428"/>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 name="connsiteX5" fmla="*/ 0 w 2002518"/>
                  <a:gd name="connsiteY5" fmla="*/ 0 h 1970944"/>
                  <a:gd name="connsiteX0" fmla="*/ 2007280 w 2007280"/>
                  <a:gd name="connsiteY0" fmla="*/ 0 h 1970944"/>
                  <a:gd name="connsiteX1" fmla="*/ 2007280 w 2007280"/>
                  <a:gd name="connsiteY1" fmla="*/ 1474460 h 1970944"/>
                  <a:gd name="connsiteX2" fmla="*/ 1510796 w 2007280"/>
                  <a:gd name="connsiteY2" fmla="*/ 1970944 h 1970944"/>
                  <a:gd name="connsiteX3" fmla="*/ 501246 w 2007280"/>
                  <a:gd name="connsiteY3" fmla="*/ 1970944 h 1970944"/>
                  <a:gd name="connsiteX4" fmla="*/ 4762 w 2007280"/>
                  <a:gd name="connsiteY4" fmla="*/ 1474460 h 1970944"/>
                  <a:gd name="connsiteX5" fmla="*/ 0 w 2007280"/>
                  <a:gd name="connsiteY5" fmla="*/ 152400 h 1970944"/>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 name="connsiteX0" fmla="*/ 1998885 w 1998885"/>
                  <a:gd name="connsiteY0" fmla="*/ 0 h 1970944"/>
                  <a:gd name="connsiteX1" fmla="*/ 1998885 w 1998885"/>
                  <a:gd name="connsiteY1" fmla="*/ 1474460 h 1970944"/>
                  <a:gd name="connsiteX2" fmla="*/ 1502401 w 1998885"/>
                  <a:gd name="connsiteY2" fmla="*/ 1970944 h 1970944"/>
                  <a:gd name="connsiteX3" fmla="*/ 492851 w 1998885"/>
                  <a:gd name="connsiteY3" fmla="*/ 1970944 h 1970944"/>
                  <a:gd name="connsiteX4" fmla="*/ 0 w 1998885"/>
                  <a:gd name="connsiteY4" fmla="*/ 1388249 h 1970944"/>
                  <a:gd name="connsiteX0" fmla="*/ 2000710 w 2000710"/>
                  <a:gd name="connsiteY0" fmla="*/ 0 h 1970944"/>
                  <a:gd name="connsiteX1" fmla="*/ 2000710 w 2000710"/>
                  <a:gd name="connsiteY1" fmla="*/ 1474460 h 1970944"/>
                  <a:gd name="connsiteX2" fmla="*/ 1504226 w 2000710"/>
                  <a:gd name="connsiteY2" fmla="*/ 1970944 h 1970944"/>
                  <a:gd name="connsiteX3" fmla="*/ 494676 w 2000710"/>
                  <a:gd name="connsiteY3" fmla="*/ 1970944 h 1970944"/>
                  <a:gd name="connsiteX4" fmla="*/ 1825 w 2000710"/>
                  <a:gd name="connsiteY4" fmla="*/ 1388249 h 1970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710" h="1970944">
                    <a:moveTo>
                      <a:pt x="2000710" y="0"/>
                    </a:moveTo>
                    <a:lnTo>
                      <a:pt x="2000710" y="1474460"/>
                    </a:lnTo>
                    <a:cubicBezTo>
                      <a:pt x="2000710" y="1748661"/>
                      <a:pt x="1778427" y="1970944"/>
                      <a:pt x="1504226" y="1970944"/>
                    </a:cubicBezTo>
                    <a:lnTo>
                      <a:pt x="494676" y="1970944"/>
                    </a:lnTo>
                    <a:cubicBezTo>
                      <a:pt x="220475" y="1970944"/>
                      <a:pt x="-23608" y="1823118"/>
                      <a:pt x="1825" y="1388249"/>
                    </a:cubicBez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grpSp>
            <p:nvGrpSpPr>
              <p:cNvPr id="153" name="Group 152">
                <a:extLst>
                  <a:ext uri="{FF2B5EF4-FFF2-40B4-BE49-F238E27FC236}">
                    <a16:creationId xmlns:a16="http://schemas.microsoft.com/office/drawing/2014/main" id="{018561C5-740A-4490-A3A6-25361E0F4A5A}"/>
                  </a:ext>
                </a:extLst>
              </p:cNvPr>
              <p:cNvGrpSpPr/>
              <p:nvPr/>
            </p:nvGrpSpPr>
            <p:grpSpPr>
              <a:xfrm>
                <a:off x="0" y="1601299"/>
                <a:ext cx="9630357" cy="3198951"/>
                <a:chOff x="0" y="1601299"/>
                <a:chExt cx="9630357" cy="3198951"/>
              </a:xfrm>
            </p:grpSpPr>
            <p:grpSp>
              <p:nvGrpSpPr>
                <p:cNvPr id="154" name="Group 153">
                  <a:extLst>
                    <a:ext uri="{FF2B5EF4-FFF2-40B4-BE49-F238E27FC236}">
                      <a16:creationId xmlns:a16="http://schemas.microsoft.com/office/drawing/2014/main" id="{6266D5DF-570C-470B-A372-4FB3A0547430}"/>
                    </a:ext>
                  </a:extLst>
                </p:cNvPr>
                <p:cNvGrpSpPr/>
                <p:nvPr/>
              </p:nvGrpSpPr>
              <p:grpSpPr>
                <a:xfrm>
                  <a:off x="0" y="1685749"/>
                  <a:ext cx="9630357" cy="3029558"/>
                  <a:chOff x="0" y="1685749"/>
                  <a:chExt cx="9630357" cy="3029558"/>
                </a:xfrm>
              </p:grpSpPr>
              <p:sp>
                <p:nvSpPr>
                  <p:cNvPr id="164" name="Rounded Rectangle 778">
                    <a:extLst>
                      <a:ext uri="{FF2B5EF4-FFF2-40B4-BE49-F238E27FC236}">
                        <a16:creationId xmlns:a16="http://schemas.microsoft.com/office/drawing/2014/main" id="{74E03C5F-AD2B-4A61-BE34-3C7BA6D9D8A2}"/>
                      </a:ext>
                    </a:extLst>
                  </p:cNvPr>
                  <p:cNvSpPr/>
                  <p:nvPr/>
                </p:nvSpPr>
                <p:spPr>
                  <a:xfrm flipH="1" flipV="1">
                    <a:off x="8715085" y="2432279"/>
                    <a:ext cx="915272" cy="1769217"/>
                  </a:xfrm>
                  <a:custGeom>
                    <a:avLst/>
                    <a:gdLst>
                      <a:gd name="connsiteX0" fmla="*/ 0 w 2002518"/>
                      <a:gd name="connsiteY0" fmla="*/ 496484 h 2467428"/>
                      <a:gd name="connsiteX1" fmla="*/ 496484 w 2002518"/>
                      <a:gd name="connsiteY1" fmla="*/ 0 h 2467428"/>
                      <a:gd name="connsiteX2" fmla="*/ 1506034 w 2002518"/>
                      <a:gd name="connsiteY2" fmla="*/ 0 h 2467428"/>
                      <a:gd name="connsiteX3" fmla="*/ 2002518 w 2002518"/>
                      <a:gd name="connsiteY3" fmla="*/ 496484 h 2467428"/>
                      <a:gd name="connsiteX4" fmla="*/ 2002518 w 2002518"/>
                      <a:gd name="connsiteY4" fmla="*/ 1970944 h 2467428"/>
                      <a:gd name="connsiteX5" fmla="*/ 1506034 w 2002518"/>
                      <a:gd name="connsiteY5" fmla="*/ 2467428 h 2467428"/>
                      <a:gd name="connsiteX6" fmla="*/ 496484 w 2002518"/>
                      <a:gd name="connsiteY6" fmla="*/ 2467428 h 2467428"/>
                      <a:gd name="connsiteX7" fmla="*/ 0 w 2002518"/>
                      <a:gd name="connsiteY7" fmla="*/ 1970944 h 2467428"/>
                      <a:gd name="connsiteX8" fmla="*/ 0 w 2002518"/>
                      <a:gd name="connsiteY8" fmla="*/ 496484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8" fmla="*/ 587924 w 2002518"/>
                      <a:gd name="connsiteY8" fmla="*/ 91440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0" fmla="*/ 1506034 w 2002518"/>
                      <a:gd name="connsiteY0" fmla="*/ 0 h 2467428"/>
                      <a:gd name="connsiteX1" fmla="*/ 2002518 w 2002518"/>
                      <a:gd name="connsiteY1" fmla="*/ 496484 h 2467428"/>
                      <a:gd name="connsiteX2" fmla="*/ 2002518 w 2002518"/>
                      <a:gd name="connsiteY2" fmla="*/ 1970944 h 2467428"/>
                      <a:gd name="connsiteX3" fmla="*/ 1506034 w 2002518"/>
                      <a:gd name="connsiteY3" fmla="*/ 2467428 h 2467428"/>
                      <a:gd name="connsiteX4" fmla="*/ 496484 w 2002518"/>
                      <a:gd name="connsiteY4" fmla="*/ 2467428 h 2467428"/>
                      <a:gd name="connsiteX5" fmla="*/ 0 w 2002518"/>
                      <a:gd name="connsiteY5" fmla="*/ 1970944 h 2467428"/>
                      <a:gd name="connsiteX6" fmla="*/ 0 w 2002518"/>
                      <a:gd name="connsiteY6" fmla="*/ 496484 h 2467428"/>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 name="connsiteX5" fmla="*/ 0 w 2002518"/>
                      <a:gd name="connsiteY5" fmla="*/ 0 h 1970944"/>
                      <a:gd name="connsiteX0" fmla="*/ 2007280 w 2007280"/>
                      <a:gd name="connsiteY0" fmla="*/ 0 h 1970944"/>
                      <a:gd name="connsiteX1" fmla="*/ 2007280 w 2007280"/>
                      <a:gd name="connsiteY1" fmla="*/ 1474460 h 1970944"/>
                      <a:gd name="connsiteX2" fmla="*/ 1510796 w 2007280"/>
                      <a:gd name="connsiteY2" fmla="*/ 1970944 h 1970944"/>
                      <a:gd name="connsiteX3" fmla="*/ 501246 w 2007280"/>
                      <a:gd name="connsiteY3" fmla="*/ 1970944 h 1970944"/>
                      <a:gd name="connsiteX4" fmla="*/ 4762 w 2007280"/>
                      <a:gd name="connsiteY4" fmla="*/ 1474460 h 1970944"/>
                      <a:gd name="connsiteX5" fmla="*/ 0 w 2007280"/>
                      <a:gd name="connsiteY5" fmla="*/ 152400 h 1970944"/>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 name="connsiteX0" fmla="*/ 1506034 w 1506034"/>
                      <a:gd name="connsiteY0" fmla="*/ 0 h 1970944"/>
                      <a:gd name="connsiteX1" fmla="*/ 1506034 w 1506034"/>
                      <a:gd name="connsiteY1" fmla="*/ 1474460 h 1970944"/>
                      <a:gd name="connsiteX2" fmla="*/ 1009550 w 1506034"/>
                      <a:gd name="connsiteY2" fmla="*/ 1970944 h 1970944"/>
                      <a:gd name="connsiteX3" fmla="*/ 0 w 1506034"/>
                      <a:gd name="connsiteY3" fmla="*/ 1970944 h 1970944"/>
                      <a:gd name="connsiteX0" fmla="*/ 1506034 w 1506034"/>
                      <a:gd name="connsiteY0" fmla="*/ 0 h 1970944"/>
                      <a:gd name="connsiteX1" fmla="*/ 1506034 w 1506034"/>
                      <a:gd name="connsiteY1" fmla="*/ 1474460 h 1970944"/>
                      <a:gd name="connsiteX2" fmla="*/ 1009550 w 1506034"/>
                      <a:gd name="connsiteY2" fmla="*/ 1970944 h 1970944"/>
                      <a:gd name="connsiteX3" fmla="*/ 0 w 1506034"/>
                      <a:gd name="connsiteY3" fmla="*/ 1970944 h 1970944"/>
                      <a:gd name="connsiteX0" fmla="*/ 1506034 w 1506034"/>
                      <a:gd name="connsiteY0" fmla="*/ 0 h 1970944"/>
                      <a:gd name="connsiteX1" fmla="*/ 1506034 w 1506034"/>
                      <a:gd name="connsiteY1" fmla="*/ 1474460 h 1970944"/>
                      <a:gd name="connsiteX2" fmla="*/ 1009550 w 1506034"/>
                      <a:gd name="connsiteY2" fmla="*/ 1970944 h 1970944"/>
                      <a:gd name="connsiteX3" fmla="*/ 0 w 1506034"/>
                      <a:gd name="connsiteY3" fmla="*/ 1970944 h 1970944"/>
                    </a:gdLst>
                    <a:ahLst/>
                    <a:cxnLst>
                      <a:cxn ang="0">
                        <a:pos x="connsiteX0" y="connsiteY0"/>
                      </a:cxn>
                      <a:cxn ang="0">
                        <a:pos x="connsiteX1" y="connsiteY1"/>
                      </a:cxn>
                      <a:cxn ang="0">
                        <a:pos x="connsiteX2" y="connsiteY2"/>
                      </a:cxn>
                      <a:cxn ang="0">
                        <a:pos x="connsiteX3" y="connsiteY3"/>
                      </a:cxn>
                    </a:cxnLst>
                    <a:rect l="l" t="t" r="r" b="b"/>
                    <a:pathLst>
                      <a:path w="1506034" h="1970944">
                        <a:moveTo>
                          <a:pt x="1506034" y="0"/>
                        </a:moveTo>
                        <a:lnTo>
                          <a:pt x="1506034" y="1474460"/>
                        </a:lnTo>
                        <a:cubicBezTo>
                          <a:pt x="1506034" y="1748661"/>
                          <a:pt x="1492261" y="1963559"/>
                          <a:pt x="1009550" y="1970944"/>
                        </a:cubicBezTo>
                        <a:lnTo>
                          <a:pt x="0" y="1970944"/>
                        </a:ln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165" name="Rounded Rectangle 5">
                    <a:extLst>
                      <a:ext uri="{FF2B5EF4-FFF2-40B4-BE49-F238E27FC236}">
                        <a16:creationId xmlns:a16="http://schemas.microsoft.com/office/drawing/2014/main" id="{46CD2634-1759-4FB1-AF57-84CA2899CD38}"/>
                      </a:ext>
                    </a:extLst>
                  </p:cNvPr>
                  <p:cNvSpPr/>
                  <p:nvPr/>
                </p:nvSpPr>
                <p:spPr>
                  <a:xfrm flipV="1">
                    <a:off x="0" y="2126018"/>
                    <a:ext cx="1292128" cy="2546789"/>
                  </a:xfrm>
                  <a:custGeom>
                    <a:avLst/>
                    <a:gdLst>
                      <a:gd name="connsiteX0" fmla="*/ 0 w 3033484"/>
                      <a:gd name="connsiteY0" fmla="*/ 470909 h 2467428"/>
                      <a:gd name="connsiteX1" fmla="*/ 470909 w 3033484"/>
                      <a:gd name="connsiteY1" fmla="*/ 0 h 2467428"/>
                      <a:gd name="connsiteX2" fmla="*/ 2562575 w 3033484"/>
                      <a:gd name="connsiteY2" fmla="*/ 0 h 2467428"/>
                      <a:gd name="connsiteX3" fmla="*/ 3033484 w 3033484"/>
                      <a:gd name="connsiteY3" fmla="*/ 470909 h 2467428"/>
                      <a:gd name="connsiteX4" fmla="*/ 3033484 w 3033484"/>
                      <a:gd name="connsiteY4" fmla="*/ 1996519 h 2467428"/>
                      <a:gd name="connsiteX5" fmla="*/ 2562575 w 3033484"/>
                      <a:gd name="connsiteY5" fmla="*/ 2467428 h 2467428"/>
                      <a:gd name="connsiteX6" fmla="*/ 470909 w 3033484"/>
                      <a:gd name="connsiteY6" fmla="*/ 2467428 h 2467428"/>
                      <a:gd name="connsiteX7" fmla="*/ 0 w 3033484"/>
                      <a:gd name="connsiteY7" fmla="*/ 1996519 h 2467428"/>
                      <a:gd name="connsiteX8" fmla="*/ 0 w 3033484"/>
                      <a:gd name="connsiteY8" fmla="*/ 470909 h 2467428"/>
                      <a:gd name="connsiteX0" fmla="*/ 2562575 w 3033484"/>
                      <a:gd name="connsiteY0" fmla="*/ 2467428 h 2558868"/>
                      <a:gd name="connsiteX1" fmla="*/ 470909 w 3033484"/>
                      <a:gd name="connsiteY1" fmla="*/ 2467428 h 2558868"/>
                      <a:gd name="connsiteX2" fmla="*/ 0 w 3033484"/>
                      <a:gd name="connsiteY2" fmla="*/ 1996519 h 2558868"/>
                      <a:gd name="connsiteX3" fmla="*/ 0 w 3033484"/>
                      <a:gd name="connsiteY3" fmla="*/ 470909 h 2558868"/>
                      <a:gd name="connsiteX4" fmla="*/ 470909 w 3033484"/>
                      <a:gd name="connsiteY4" fmla="*/ 0 h 2558868"/>
                      <a:gd name="connsiteX5" fmla="*/ 2562575 w 3033484"/>
                      <a:gd name="connsiteY5" fmla="*/ 0 h 2558868"/>
                      <a:gd name="connsiteX6" fmla="*/ 3033484 w 3033484"/>
                      <a:gd name="connsiteY6" fmla="*/ 470909 h 2558868"/>
                      <a:gd name="connsiteX7" fmla="*/ 3033484 w 3033484"/>
                      <a:gd name="connsiteY7" fmla="*/ 1996519 h 2558868"/>
                      <a:gd name="connsiteX8" fmla="*/ 2654015 w 3033484"/>
                      <a:gd name="connsiteY8" fmla="*/ 2558868 h 2558868"/>
                      <a:gd name="connsiteX0" fmla="*/ 2562575 w 3033484"/>
                      <a:gd name="connsiteY0" fmla="*/ 2467428 h 2467428"/>
                      <a:gd name="connsiteX1" fmla="*/ 470909 w 3033484"/>
                      <a:gd name="connsiteY1" fmla="*/ 2467428 h 2467428"/>
                      <a:gd name="connsiteX2" fmla="*/ 0 w 3033484"/>
                      <a:gd name="connsiteY2" fmla="*/ 1996519 h 2467428"/>
                      <a:gd name="connsiteX3" fmla="*/ 0 w 3033484"/>
                      <a:gd name="connsiteY3" fmla="*/ 470909 h 2467428"/>
                      <a:gd name="connsiteX4" fmla="*/ 470909 w 3033484"/>
                      <a:gd name="connsiteY4" fmla="*/ 0 h 2467428"/>
                      <a:gd name="connsiteX5" fmla="*/ 2562575 w 3033484"/>
                      <a:gd name="connsiteY5" fmla="*/ 0 h 2467428"/>
                      <a:gd name="connsiteX6" fmla="*/ 3033484 w 3033484"/>
                      <a:gd name="connsiteY6" fmla="*/ 470909 h 2467428"/>
                      <a:gd name="connsiteX7" fmla="*/ 3033484 w 3033484"/>
                      <a:gd name="connsiteY7" fmla="*/ 1996519 h 2467428"/>
                      <a:gd name="connsiteX0" fmla="*/ 470909 w 3033484"/>
                      <a:gd name="connsiteY0" fmla="*/ 2467428 h 2467428"/>
                      <a:gd name="connsiteX1" fmla="*/ 0 w 3033484"/>
                      <a:gd name="connsiteY1" fmla="*/ 1996519 h 2467428"/>
                      <a:gd name="connsiteX2" fmla="*/ 0 w 3033484"/>
                      <a:gd name="connsiteY2" fmla="*/ 470909 h 2467428"/>
                      <a:gd name="connsiteX3" fmla="*/ 470909 w 3033484"/>
                      <a:gd name="connsiteY3" fmla="*/ 0 h 2467428"/>
                      <a:gd name="connsiteX4" fmla="*/ 2562575 w 3033484"/>
                      <a:gd name="connsiteY4" fmla="*/ 0 h 2467428"/>
                      <a:gd name="connsiteX5" fmla="*/ 3033484 w 3033484"/>
                      <a:gd name="connsiteY5" fmla="*/ 470909 h 2467428"/>
                      <a:gd name="connsiteX6" fmla="*/ 3033484 w 3033484"/>
                      <a:gd name="connsiteY6" fmla="*/ 1996519 h 2467428"/>
                      <a:gd name="connsiteX0" fmla="*/ 0 w 3033484"/>
                      <a:gd name="connsiteY0" fmla="*/ 1996519 h 1996519"/>
                      <a:gd name="connsiteX1" fmla="*/ 0 w 3033484"/>
                      <a:gd name="connsiteY1" fmla="*/ 470909 h 1996519"/>
                      <a:gd name="connsiteX2" fmla="*/ 470909 w 3033484"/>
                      <a:gd name="connsiteY2" fmla="*/ 0 h 1996519"/>
                      <a:gd name="connsiteX3" fmla="*/ 2562575 w 3033484"/>
                      <a:gd name="connsiteY3" fmla="*/ 0 h 1996519"/>
                      <a:gd name="connsiteX4" fmla="*/ 3033484 w 3033484"/>
                      <a:gd name="connsiteY4" fmla="*/ 470909 h 1996519"/>
                      <a:gd name="connsiteX5" fmla="*/ 3033484 w 3033484"/>
                      <a:gd name="connsiteY5" fmla="*/ 1996519 h 1996519"/>
                      <a:gd name="connsiteX0" fmla="*/ 0 w 3033484"/>
                      <a:gd name="connsiteY0" fmla="*/ 470909 h 1996519"/>
                      <a:gd name="connsiteX1" fmla="*/ 470909 w 3033484"/>
                      <a:gd name="connsiteY1" fmla="*/ 0 h 1996519"/>
                      <a:gd name="connsiteX2" fmla="*/ 2562575 w 3033484"/>
                      <a:gd name="connsiteY2" fmla="*/ 0 h 1996519"/>
                      <a:gd name="connsiteX3" fmla="*/ 3033484 w 3033484"/>
                      <a:gd name="connsiteY3" fmla="*/ 470909 h 1996519"/>
                      <a:gd name="connsiteX4" fmla="*/ 3033484 w 3033484"/>
                      <a:gd name="connsiteY4" fmla="*/ 1996519 h 1996519"/>
                      <a:gd name="connsiteX0" fmla="*/ 0 w 2562575"/>
                      <a:gd name="connsiteY0" fmla="*/ 0 h 1996519"/>
                      <a:gd name="connsiteX1" fmla="*/ 2091666 w 2562575"/>
                      <a:gd name="connsiteY1" fmla="*/ 0 h 1996519"/>
                      <a:gd name="connsiteX2" fmla="*/ 2562575 w 2562575"/>
                      <a:gd name="connsiteY2" fmla="*/ 470909 h 1996519"/>
                      <a:gd name="connsiteX3" fmla="*/ 2562575 w 2562575"/>
                      <a:gd name="connsiteY3" fmla="*/ 1996519 h 1996519"/>
                      <a:gd name="connsiteX0" fmla="*/ 0 w 2567337"/>
                      <a:gd name="connsiteY0" fmla="*/ 0 h 1758394"/>
                      <a:gd name="connsiteX1" fmla="*/ 2091666 w 2567337"/>
                      <a:gd name="connsiteY1" fmla="*/ 0 h 1758394"/>
                      <a:gd name="connsiteX2" fmla="*/ 2562575 w 2567337"/>
                      <a:gd name="connsiteY2" fmla="*/ 470909 h 1758394"/>
                      <a:gd name="connsiteX3" fmla="*/ 2567337 w 2567337"/>
                      <a:gd name="connsiteY3" fmla="*/ 1758394 h 1758394"/>
                      <a:gd name="connsiteX0" fmla="*/ 0 w 2562863"/>
                      <a:gd name="connsiteY0" fmla="*/ 0 h 1758394"/>
                      <a:gd name="connsiteX1" fmla="*/ 2091666 w 2562863"/>
                      <a:gd name="connsiteY1" fmla="*/ 0 h 1758394"/>
                      <a:gd name="connsiteX2" fmla="*/ 2562575 w 2562863"/>
                      <a:gd name="connsiteY2" fmla="*/ 470909 h 1758394"/>
                      <a:gd name="connsiteX3" fmla="*/ 2560193 w 2562863"/>
                      <a:gd name="connsiteY3" fmla="*/ 1758394 h 1758394"/>
                      <a:gd name="connsiteX0" fmla="*/ 0 w 2563033"/>
                      <a:gd name="connsiteY0" fmla="*/ 0 h 1758394"/>
                      <a:gd name="connsiteX1" fmla="*/ 2091666 w 2563033"/>
                      <a:gd name="connsiteY1" fmla="*/ 0 h 1758394"/>
                      <a:gd name="connsiteX2" fmla="*/ 2562575 w 2563033"/>
                      <a:gd name="connsiteY2" fmla="*/ 470909 h 1758394"/>
                      <a:gd name="connsiteX3" fmla="*/ 2562574 w 2563033"/>
                      <a:gd name="connsiteY3" fmla="*/ 1758394 h 1758394"/>
                      <a:gd name="connsiteX0" fmla="*/ 0 w 2291571"/>
                      <a:gd name="connsiteY0" fmla="*/ 9525 h 1758394"/>
                      <a:gd name="connsiteX1" fmla="*/ 1820204 w 2291571"/>
                      <a:gd name="connsiteY1" fmla="*/ 0 h 1758394"/>
                      <a:gd name="connsiteX2" fmla="*/ 2291113 w 2291571"/>
                      <a:gd name="connsiteY2" fmla="*/ 470909 h 1758394"/>
                      <a:gd name="connsiteX3" fmla="*/ 2291112 w 2291571"/>
                      <a:gd name="connsiteY3" fmla="*/ 1758394 h 1758394"/>
                      <a:gd name="connsiteX0" fmla="*/ 0 w 2215371"/>
                      <a:gd name="connsiteY0" fmla="*/ 4762 h 1758394"/>
                      <a:gd name="connsiteX1" fmla="*/ 1744004 w 2215371"/>
                      <a:gd name="connsiteY1" fmla="*/ 0 h 1758394"/>
                      <a:gd name="connsiteX2" fmla="*/ 2214913 w 2215371"/>
                      <a:gd name="connsiteY2" fmla="*/ 470909 h 1758394"/>
                      <a:gd name="connsiteX3" fmla="*/ 2214912 w 2215371"/>
                      <a:gd name="connsiteY3" fmla="*/ 1758394 h 1758394"/>
                      <a:gd name="connsiteX0" fmla="*/ 0 w 2215371"/>
                      <a:gd name="connsiteY0" fmla="*/ 0 h 1758395"/>
                      <a:gd name="connsiteX1" fmla="*/ 1744004 w 2215371"/>
                      <a:gd name="connsiteY1" fmla="*/ 1 h 1758395"/>
                      <a:gd name="connsiteX2" fmla="*/ 2214913 w 2215371"/>
                      <a:gd name="connsiteY2" fmla="*/ 470910 h 1758395"/>
                      <a:gd name="connsiteX3" fmla="*/ 2214912 w 2215371"/>
                      <a:gd name="connsiteY3" fmla="*/ 1758395 h 1758395"/>
                      <a:gd name="connsiteX0" fmla="*/ 0 w 2201083"/>
                      <a:gd name="connsiteY0" fmla="*/ 0 h 1758395"/>
                      <a:gd name="connsiteX1" fmla="*/ 1729716 w 2201083"/>
                      <a:gd name="connsiteY1" fmla="*/ 1 h 1758395"/>
                      <a:gd name="connsiteX2" fmla="*/ 2200625 w 2201083"/>
                      <a:gd name="connsiteY2" fmla="*/ 470910 h 1758395"/>
                      <a:gd name="connsiteX3" fmla="*/ 2200624 w 2201083"/>
                      <a:gd name="connsiteY3" fmla="*/ 1758395 h 1758395"/>
                      <a:gd name="connsiteX0" fmla="*/ 0 w 1884387"/>
                      <a:gd name="connsiteY0" fmla="*/ 0 h 1767196"/>
                      <a:gd name="connsiteX1" fmla="*/ 1413020 w 1884387"/>
                      <a:gd name="connsiteY1" fmla="*/ 8802 h 1767196"/>
                      <a:gd name="connsiteX2" fmla="*/ 1883929 w 1884387"/>
                      <a:gd name="connsiteY2" fmla="*/ 479711 h 1767196"/>
                      <a:gd name="connsiteX3" fmla="*/ 1883928 w 1884387"/>
                      <a:gd name="connsiteY3" fmla="*/ 1767196 h 1767196"/>
                    </a:gdLst>
                    <a:ahLst/>
                    <a:cxnLst>
                      <a:cxn ang="0">
                        <a:pos x="connsiteX0" y="connsiteY0"/>
                      </a:cxn>
                      <a:cxn ang="0">
                        <a:pos x="connsiteX1" y="connsiteY1"/>
                      </a:cxn>
                      <a:cxn ang="0">
                        <a:pos x="connsiteX2" y="connsiteY2"/>
                      </a:cxn>
                      <a:cxn ang="0">
                        <a:pos x="connsiteX3" y="connsiteY3"/>
                      </a:cxn>
                    </a:cxnLst>
                    <a:rect l="l" t="t" r="r" b="b"/>
                    <a:pathLst>
                      <a:path w="1884387" h="1767196">
                        <a:moveTo>
                          <a:pt x="0" y="0"/>
                        </a:moveTo>
                        <a:lnTo>
                          <a:pt x="1413020" y="8802"/>
                        </a:lnTo>
                        <a:cubicBezTo>
                          <a:pt x="1673096" y="8802"/>
                          <a:pt x="1883929" y="219635"/>
                          <a:pt x="1883929" y="479711"/>
                        </a:cubicBezTo>
                        <a:cubicBezTo>
                          <a:pt x="1885516" y="908873"/>
                          <a:pt x="1882341" y="1338034"/>
                          <a:pt x="1883928" y="1767196"/>
                        </a:cubicBez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166" name="Rounded Rectangle 778">
                    <a:extLst>
                      <a:ext uri="{FF2B5EF4-FFF2-40B4-BE49-F238E27FC236}">
                        <a16:creationId xmlns:a16="http://schemas.microsoft.com/office/drawing/2014/main" id="{6018A629-13D5-4B80-AE35-DCF81E974317}"/>
                      </a:ext>
                    </a:extLst>
                  </p:cNvPr>
                  <p:cNvSpPr/>
                  <p:nvPr/>
                </p:nvSpPr>
                <p:spPr>
                  <a:xfrm flipV="1">
                    <a:off x="1292129" y="1685749"/>
                    <a:ext cx="2057087" cy="1877155"/>
                  </a:xfrm>
                  <a:custGeom>
                    <a:avLst/>
                    <a:gdLst>
                      <a:gd name="connsiteX0" fmla="*/ 0 w 2002518"/>
                      <a:gd name="connsiteY0" fmla="*/ 496484 h 2467428"/>
                      <a:gd name="connsiteX1" fmla="*/ 496484 w 2002518"/>
                      <a:gd name="connsiteY1" fmla="*/ 0 h 2467428"/>
                      <a:gd name="connsiteX2" fmla="*/ 1506034 w 2002518"/>
                      <a:gd name="connsiteY2" fmla="*/ 0 h 2467428"/>
                      <a:gd name="connsiteX3" fmla="*/ 2002518 w 2002518"/>
                      <a:gd name="connsiteY3" fmla="*/ 496484 h 2467428"/>
                      <a:gd name="connsiteX4" fmla="*/ 2002518 w 2002518"/>
                      <a:gd name="connsiteY4" fmla="*/ 1970944 h 2467428"/>
                      <a:gd name="connsiteX5" fmla="*/ 1506034 w 2002518"/>
                      <a:gd name="connsiteY5" fmla="*/ 2467428 h 2467428"/>
                      <a:gd name="connsiteX6" fmla="*/ 496484 w 2002518"/>
                      <a:gd name="connsiteY6" fmla="*/ 2467428 h 2467428"/>
                      <a:gd name="connsiteX7" fmla="*/ 0 w 2002518"/>
                      <a:gd name="connsiteY7" fmla="*/ 1970944 h 2467428"/>
                      <a:gd name="connsiteX8" fmla="*/ 0 w 2002518"/>
                      <a:gd name="connsiteY8" fmla="*/ 496484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8" fmla="*/ 587924 w 2002518"/>
                      <a:gd name="connsiteY8" fmla="*/ 91440 h 2467428"/>
                      <a:gd name="connsiteX0" fmla="*/ 496484 w 2002518"/>
                      <a:gd name="connsiteY0" fmla="*/ 0 h 2467428"/>
                      <a:gd name="connsiteX1" fmla="*/ 1506034 w 2002518"/>
                      <a:gd name="connsiteY1" fmla="*/ 0 h 2467428"/>
                      <a:gd name="connsiteX2" fmla="*/ 2002518 w 2002518"/>
                      <a:gd name="connsiteY2" fmla="*/ 496484 h 2467428"/>
                      <a:gd name="connsiteX3" fmla="*/ 2002518 w 2002518"/>
                      <a:gd name="connsiteY3" fmla="*/ 1970944 h 2467428"/>
                      <a:gd name="connsiteX4" fmla="*/ 1506034 w 2002518"/>
                      <a:gd name="connsiteY4" fmla="*/ 2467428 h 2467428"/>
                      <a:gd name="connsiteX5" fmla="*/ 496484 w 2002518"/>
                      <a:gd name="connsiteY5" fmla="*/ 2467428 h 2467428"/>
                      <a:gd name="connsiteX6" fmla="*/ 0 w 2002518"/>
                      <a:gd name="connsiteY6" fmla="*/ 1970944 h 2467428"/>
                      <a:gd name="connsiteX7" fmla="*/ 0 w 2002518"/>
                      <a:gd name="connsiteY7" fmla="*/ 496484 h 2467428"/>
                      <a:gd name="connsiteX0" fmla="*/ 1506034 w 2002518"/>
                      <a:gd name="connsiteY0" fmla="*/ 0 h 2467428"/>
                      <a:gd name="connsiteX1" fmla="*/ 2002518 w 2002518"/>
                      <a:gd name="connsiteY1" fmla="*/ 496484 h 2467428"/>
                      <a:gd name="connsiteX2" fmla="*/ 2002518 w 2002518"/>
                      <a:gd name="connsiteY2" fmla="*/ 1970944 h 2467428"/>
                      <a:gd name="connsiteX3" fmla="*/ 1506034 w 2002518"/>
                      <a:gd name="connsiteY3" fmla="*/ 2467428 h 2467428"/>
                      <a:gd name="connsiteX4" fmla="*/ 496484 w 2002518"/>
                      <a:gd name="connsiteY4" fmla="*/ 2467428 h 2467428"/>
                      <a:gd name="connsiteX5" fmla="*/ 0 w 2002518"/>
                      <a:gd name="connsiteY5" fmla="*/ 1970944 h 2467428"/>
                      <a:gd name="connsiteX6" fmla="*/ 0 w 2002518"/>
                      <a:gd name="connsiteY6" fmla="*/ 496484 h 2467428"/>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 name="connsiteX5" fmla="*/ 0 w 2002518"/>
                      <a:gd name="connsiteY5" fmla="*/ 0 h 1970944"/>
                      <a:gd name="connsiteX0" fmla="*/ 2007280 w 2007280"/>
                      <a:gd name="connsiteY0" fmla="*/ 0 h 1970944"/>
                      <a:gd name="connsiteX1" fmla="*/ 2007280 w 2007280"/>
                      <a:gd name="connsiteY1" fmla="*/ 1474460 h 1970944"/>
                      <a:gd name="connsiteX2" fmla="*/ 1510796 w 2007280"/>
                      <a:gd name="connsiteY2" fmla="*/ 1970944 h 1970944"/>
                      <a:gd name="connsiteX3" fmla="*/ 501246 w 2007280"/>
                      <a:gd name="connsiteY3" fmla="*/ 1970944 h 1970944"/>
                      <a:gd name="connsiteX4" fmla="*/ 4762 w 2007280"/>
                      <a:gd name="connsiteY4" fmla="*/ 1474460 h 1970944"/>
                      <a:gd name="connsiteX5" fmla="*/ 0 w 2007280"/>
                      <a:gd name="connsiteY5" fmla="*/ 152400 h 1970944"/>
                      <a:gd name="connsiteX0" fmla="*/ 2002518 w 2002518"/>
                      <a:gd name="connsiteY0" fmla="*/ 0 h 1970944"/>
                      <a:gd name="connsiteX1" fmla="*/ 2002518 w 2002518"/>
                      <a:gd name="connsiteY1" fmla="*/ 1474460 h 1970944"/>
                      <a:gd name="connsiteX2" fmla="*/ 1506034 w 2002518"/>
                      <a:gd name="connsiteY2" fmla="*/ 1970944 h 1970944"/>
                      <a:gd name="connsiteX3" fmla="*/ 496484 w 2002518"/>
                      <a:gd name="connsiteY3" fmla="*/ 1970944 h 1970944"/>
                      <a:gd name="connsiteX4" fmla="*/ 0 w 2002518"/>
                      <a:gd name="connsiteY4" fmla="*/ 1474460 h 1970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518" h="1970944">
                        <a:moveTo>
                          <a:pt x="2002518" y="0"/>
                        </a:moveTo>
                        <a:lnTo>
                          <a:pt x="2002518" y="1474460"/>
                        </a:lnTo>
                        <a:cubicBezTo>
                          <a:pt x="2002518" y="1748661"/>
                          <a:pt x="1780235" y="1970944"/>
                          <a:pt x="1506034" y="1970944"/>
                        </a:cubicBezTo>
                        <a:lnTo>
                          <a:pt x="496484" y="1970944"/>
                        </a:lnTo>
                        <a:cubicBezTo>
                          <a:pt x="222283" y="1970944"/>
                          <a:pt x="0" y="1748661"/>
                          <a:pt x="0" y="1474460"/>
                        </a:cubicBez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167" name="Rounded Rectangle 779">
                    <a:extLst>
                      <a:ext uri="{FF2B5EF4-FFF2-40B4-BE49-F238E27FC236}">
                        <a16:creationId xmlns:a16="http://schemas.microsoft.com/office/drawing/2014/main" id="{EF7B95AC-8B39-454D-8BBC-307D62EF7D34}"/>
                      </a:ext>
                    </a:extLst>
                  </p:cNvPr>
                  <p:cNvSpPr/>
                  <p:nvPr/>
                </p:nvSpPr>
                <p:spPr>
                  <a:xfrm flipV="1">
                    <a:off x="3349217" y="2838152"/>
                    <a:ext cx="1655696" cy="1877155"/>
                  </a:xfrm>
                  <a:custGeom>
                    <a:avLst/>
                    <a:gdLst>
                      <a:gd name="connsiteX0" fmla="*/ 0 w 2002518"/>
                      <a:gd name="connsiteY0" fmla="*/ 496484 h 2467428"/>
                      <a:gd name="connsiteX1" fmla="*/ 496484 w 2002518"/>
                      <a:gd name="connsiteY1" fmla="*/ 0 h 2467428"/>
                      <a:gd name="connsiteX2" fmla="*/ 1506034 w 2002518"/>
                      <a:gd name="connsiteY2" fmla="*/ 0 h 2467428"/>
                      <a:gd name="connsiteX3" fmla="*/ 2002518 w 2002518"/>
                      <a:gd name="connsiteY3" fmla="*/ 496484 h 2467428"/>
                      <a:gd name="connsiteX4" fmla="*/ 2002518 w 2002518"/>
                      <a:gd name="connsiteY4" fmla="*/ 1970944 h 2467428"/>
                      <a:gd name="connsiteX5" fmla="*/ 1506034 w 2002518"/>
                      <a:gd name="connsiteY5" fmla="*/ 2467428 h 2467428"/>
                      <a:gd name="connsiteX6" fmla="*/ 496484 w 2002518"/>
                      <a:gd name="connsiteY6" fmla="*/ 2467428 h 2467428"/>
                      <a:gd name="connsiteX7" fmla="*/ 0 w 2002518"/>
                      <a:gd name="connsiteY7" fmla="*/ 1970944 h 2467428"/>
                      <a:gd name="connsiteX8" fmla="*/ 0 w 2002518"/>
                      <a:gd name="connsiteY8" fmla="*/ 496484 h 2467428"/>
                      <a:gd name="connsiteX0" fmla="*/ 496484 w 2002518"/>
                      <a:gd name="connsiteY0" fmla="*/ 2467428 h 2558868"/>
                      <a:gd name="connsiteX1" fmla="*/ 0 w 2002518"/>
                      <a:gd name="connsiteY1" fmla="*/ 1970944 h 2558868"/>
                      <a:gd name="connsiteX2" fmla="*/ 0 w 2002518"/>
                      <a:gd name="connsiteY2" fmla="*/ 496484 h 2558868"/>
                      <a:gd name="connsiteX3" fmla="*/ 496484 w 2002518"/>
                      <a:gd name="connsiteY3" fmla="*/ 0 h 2558868"/>
                      <a:gd name="connsiteX4" fmla="*/ 1506034 w 2002518"/>
                      <a:gd name="connsiteY4" fmla="*/ 0 h 2558868"/>
                      <a:gd name="connsiteX5" fmla="*/ 2002518 w 2002518"/>
                      <a:gd name="connsiteY5" fmla="*/ 496484 h 2558868"/>
                      <a:gd name="connsiteX6" fmla="*/ 2002518 w 2002518"/>
                      <a:gd name="connsiteY6" fmla="*/ 1970944 h 2558868"/>
                      <a:gd name="connsiteX7" fmla="*/ 1506034 w 2002518"/>
                      <a:gd name="connsiteY7" fmla="*/ 2467428 h 2558868"/>
                      <a:gd name="connsiteX8" fmla="*/ 587924 w 2002518"/>
                      <a:gd name="connsiteY8" fmla="*/ 2558868 h 2558868"/>
                      <a:gd name="connsiteX0" fmla="*/ 0 w 2002518"/>
                      <a:gd name="connsiteY0" fmla="*/ 1970944 h 2558868"/>
                      <a:gd name="connsiteX1" fmla="*/ 0 w 2002518"/>
                      <a:gd name="connsiteY1" fmla="*/ 496484 h 2558868"/>
                      <a:gd name="connsiteX2" fmla="*/ 496484 w 2002518"/>
                      <a:gd name="connsiteY2" fmla="*/ 0 h 2558868"/>
                      <a:gd name="connsiteX3" fmla="*/ 1506034 w 2002518"/>
                      <a:gd name="connsiteY3" fmla="*/ 0 h 2558868"/>
                      <a:gd name="connsiteX4" fmla="*/ 2002518 w 2002518"/>
                      <a:gd name="connsiteY4" fmla="*/ 496484 h 2558868"/>
                      <a:gd name="connsiteX5" fmla="*/ 2002518 w 2002518"/>
                      <a:gd name="connsiteY5" fmla="*/ 1970944 h 2558868"/>
                      <a:gd name="connsiteX6" fmla="*/ 1506034 w 2002518"/>
                      <a:gd name="connsiteY6" fmla="*/ 2467428 h 2558868"/>
                      <a:gd name="connsiteX7" fmla="*/ 587924 w 2002518"/>
                      <a:gd name="connsiteY7" fmla="*/ 2558868 h 2558868"/>
                      <a:gd name="connsiteX0" fmla="*/ 0 w 2002518"/>
                      <a:gd name="connsiteY0" fmla="*/ 1970944 h 2467428"/>
                      <a:gd name="connsiteX1" fmla="*/ 0 w 2002518"/>
                      <a:gd name="connsiteY1" fmla="*/ 496484 h 2467428"/>
                      <a:gd name="connsiteX2" fmla="*/ 496484 w 2002518"/>
                      <a:gd name="connsiteY2" fmla="*/ 0 h 2467428"/>
                      <a:gd name="connsiteX3" fmla="*/ 1506034 w 2002518"/>
                      <a:gd name="connsiteY3" fmla="*/ 0 h 2467428"/>
                      <a:gd name="connsiteX4" fmla="*/ 2002518 w 2002518"/>
                      <a:gd name="connsiteY4" fmla="*/ 496484 h 2467428"/>
                      <a:gd name="connsiteX5" fmla="*/ 2002518 w 2002518"/>
                      <a:gd name="connsiteY5" fmla="*/ 1970944 h 2467428"/>
                      <a:gd name="connsiteX6" fmla="*/ 1506034 w 2002518"/>
                      <a:gd name="connsiteY6" fmla="*/ 2467428 h 2467428"/>
                      <a:gd name="connsiteX0" fmla="*/ 0 w 2002518"/>
                      <a:gd name="connsiteY0" fmla="*/ 1970944 h 1970944"/>
                      <a:gd name="connsiteX1" fmla="*/ 0 w 2002518"/>
                      <a:gd name="connsiteY1" fmla="*/ 496484 h 1970944"/>
                      <a:gd name="connsiteX2" fmla="*/ 496484 w 2002518"/>
                      <a:gd name="connsiteY2" fmla="*/ 0 h 1970944"/>
                      <a:gd name="connsiteX3" fmla="*/ 1506034 w 2002518"/>
                      <a:gd name="connsiteY3" fmla="*/ 0 h 1970944"/>
                      <a:gd name="connsiteX4" fmla="*/ 2002518 w 2002518"/>
                      <a:gd name="connsiteY4" fmla="*/ 496484 h 1970944"/>
                      <a:gd name="connsiteX5" fmla="*/ 2002518 w 2002518"/>
                      <a:gd name="connsiteY5" fmla="*/ 1970944 h 197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518" h="1970944">
                        <a:moveTo>
                          <a:pt x="0" y="1970944"/>
                        </a:moveTo>
                        <a:lnTo>
                          <a:pt x="0" y="496484"/>
                        </a:lnTo>
                        <a:cubicBezTo>
                          <a:pt x="0" y="222283"/>
                          <a:pt x="222283" y="0"/>
                          <a:pt x="496484" y="0"/>
                        </a:cubicBezTo>
                        <a:lnTo>
                          <a:pt x="1506034" y="0"/>
                        </a:lnTo>
                        <a:cubicBezTo>
                          <a:pt x="1780235" y="0"/>
                          <a:pt x="2002518" y="222283"/>
                          <a:pt x="2002518" y="496484"/>
                        </a:cubicBezTo>
                        <a:lnTo>
                          <a:pt x="2002518" y="1970944"/>
                        </a:lnTo>
                      </a:path>
                    </a:pathLst>
                  </a:custGeom>
                  <a:noFill/>
                  <a:ln w="317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grpSp>
            <p:grpSp>
              <p:nvGrpSpPr>
                <p:cNvPr id="155" name="Group 154">
                  <a:extLst>
                    <a:ext uri="{FF2B5EF4-FFF2-40B4-BE49-F238E27FC236}">
                      <a16:creationId xmlns:a16="http://schemas.microsoft.com/office/drawing/2014/main" id="{C72144AB-BDA7-45C3-8C6E-DD1719B18C9B}"/>
                    </a:ext>
                  </a:extLst>
                </p:cNvPr>
                <p:cNvGrpSpPr/>
                <p:nvPr/>
              </p:nvGrpSpPr>
              <p:grpSpPr>
                <a:xfrm>
                  <a:off x="2247228" y="1601299"/>
                  <a:ext cx="6551217" cy="3198951"/>
                  <a:chOff x="2247228" y="1601299"/>
                  <a:chExt cx="6551217" cy="3198951"/>
                </a:xfrm>
              </p:grpSpPr>
              <p:sp>
                <p:nvSpPr>
                  <p:cNvPr id="156" name="Isosceles Triangle 155">
                    <a:extLst>
                      <a:ext uri="{FF2B5EF4-FFF2-40B4-BE49-F238E27FC236}">
                        <a16:creationId xmlns:a16="http://schemas.microsoft.com/office/drawing/2014/main" id="{37C26D1A-A646-4DED-BB86-F8866229AFBE}"/>
                      </a:ext>
                    </a:extLst>
                  </p:cNvPr>
                  <p:cNvSpPr/>
                  <p:nvPr/>
                </p:nvSpPr>
                <p:spPr>
                  <a:xfrm rot="5400000">
                    <a:off x="2235476" y="1613051"/>
                    <a:ext cx="170392" cy="146888"/>
                  </a:xfrm>
                  <a:prstGeom prst="triangle">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Cambria" panose="02040503050406030204" pitchFamily="18" charset="0"/>
                      <a:ea typeface="Cambria" panose="02040503050406030204" pitchFamily="18" charset="0"/>
                    </a:endParaRPr>
                  </a:p>
                </p:txBody>
              </p:sp>
              <p:sp>
                <p:nvSpPr>
                  <p:cNvPr id="157" name="Isosceles Triangle 156">
                    <a:extLst>
                      <a:ext uri="{FF2B5EF4-FFF2-40B4-BE49-F238E27FC236}">
                        <a16:creationId xmlns:a16="http://schemas.microsoft.com/office/drawing/2014/main" id="{A377C0E1-9907-4121-AFF8-AABA8E343AC5}"/>
                      </a:ext>
                    </a:extLst>
                  </p:cNvPr>
                  <p:cNvSpPr/>
                  <p:nvPr/>
                </p:nvSpPr>
                <p:spPr>
                  <a:xfrm rot="5400000">
                    <a:off x="5949258" y="1613051"/>
                    <a:ext cx="170392" cy="146888"/>
                  </a:xfrm>
                  <a:prstGeom prst="triangle">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Cambria" panose="02040503050406030204" pitchFamily="18" charset="0"/>
                      <a:ea typeface="Cambria" panose="02040503050406030204" pitchFamily="18" charset="0"/>
                    </a:endParaRPr>
                  </a:p>
                </p:txBody>
              </p:sp>
              <p:sp>
                <p:nvSpPr>
                  <p:cNvPr id="158" name="Isosceles Triangle 157">
                    <a:extLst>
                      <a:ext uri="{FF2B5EF4-FFF2-40B4-BE49-F238E27FC236}">
                        <a16:creationId xmlns:a16="http://schemas.microsoft.com/office/drawing/2014/main" id="{06577775-E451-4CC4-A595-197A0C991990}"/>
                      </a:ext>
                    </a:extLst>
                  </p:cNvPr>
                  <p:cNvSpPr/>
                  <p:nvPr/>
                </p:nvSpPr>
                <p:spPr>
                  <a:xfrm rot="5400000">
                    <a:off x="4091869" y="4641610"/>
                    <a:ext cx="170392" cy="146888"/>
                  </a:xfrm>
                  <a:prstGeom prst="triangle">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Cambria" panose="02040503050406030204" pitchFamily="18" charset="0"/>
                      <a:ea typeface="Cambria" panose="02040503050406030204" pitchFamily="18" charset="0"/>
                    </a:endParaRPr>
                  </a:p>
                </p:txBody>
              </p:sp>
              <p:sp>
                <p:nvSpPr>
                  <p:cNvPr id="162" name="Isosceles Triangle 161">
                    <a:extLst>
                      <a:ext uri="{FF2B5EF4-FFF2-40B4-BE49-F238E27FC236}">
                        <a16:creationId xmlns:a16="http://schemas.microsoft.com/office/drawing/2014/main" id="{0AE412F2-6B39-4ED5-A167-F7FFFDE1E793}"/>
                      </a:ext>
                    </a:extLst>
                  </p:cNvPr>
                  <p:cNvSpPr/>
                  <p:nvPr/>
                </p:nvSpPr>
                <p:spPr>
                  <a:xfrm>
                    <a:off x="8628053" y="3311372"/>
                    <a:ext cx="170392" cy="146888"/>
                  </a:xfrm>
                  <a:prstGeom prst="triangle">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Cambria" panose="02040503050406030204" pitchFamily="18" charset="0"/>
                      <a:ea typeface="Cambria" panose="02040503050406030204" pitchFamily="18" charset="0"/>
                    </a:endParaRPr>
                  </a:p>
                </p:txBody>
              </p:sp>
            </p:grpSp>
          </p:grpSp>
        </p:grpSp>
        <p:grpSp>
          <p:nvGrpSpPr>
            <p:cNvPr id="129" name="Group 128">
              <a:extLst>
                <a:ext uri="{FF2B5EF4-FFF2-40B4-BE49-F238E27FC236}">
                  <a16:creationId xmlns:a16="http://schemas.microsoft.com/office/drawing/2014/main" id="{0B17FE89-5E70-49E1-8018-6E48AF6444C6}"/>
                </a:ext>
              </a:extLst>
            </p:cNvPr>
            <p:cNvGrpSpPr/>
            <p:nvPr/>
          </p:nvGrpSpPr>
          <p:grpSpPr>
            <a:xfrm>
              <a:off x="990336" y="2246169"/>
              <a:ext cx="6383499" cy="1547074"/>
              <a:chOff x="990336" y="2246169"/>
              <a:chExt cx="6383499" cy="1547074"/>
            </a:xfrm>
          </p:grpSpPr>
          <p:grpSp>
            <p:nvGrpSpPr>
              <p:cNvPr id="131" name="Group 130">
                <a:extLst>
                  <a:ext uri="{FF2B5EF4-FFF2-40B4-BE49-F238E27FC236}">
                    <a16:creationId xmlns:a16="http://schemas.microsoft.com/office/drawing/2014/main" id="{7BDBD02F-5C79-4AB3-A184-A5976A28AC34}"/>
                  </a:ext>
                </a:extLst>
              </p:cNvPr>
              <p:cNvGrpSpPr/>
              <p:nvPr/>
            </p:nvGrpSpPr>
            <p:grpSpPr>
              <a:xfrm>
                <a:off x="3063755" y="3179080"/>
                <a:ext cx="608152" cy="614163"/>
                <a:chOff x="3063755" y="3179080"/>
                <a:chExt cx="608152" cy="614163"/>
              </a:xfrm>
            </p:grpSpPr>
            <p:sp>
              <p:nvSpPr>
                <p:cNvPr id="146" name="Oval 145">
                  <a:extLst>
                    <a:ext uri="{FF2B5EF4-FFF2-40B4-BE49-F238E27FC236}">
                      <a16:creationId xmlns:a16="http://schemas.microsoft.com/office/drawing/2014/main" id="{6AF42D8A-C4FF-4BC8-A097-583FB01CED5A}"/>
                    </a:ext>
                  </a:extLst>
                </p:cNvPr>
                <p:cNvSpPr/>
                <p:nvPr/>
              </p:nvSpPr>
              <p:spPr>
                <a:xfrm>
                  <a:off x="3063755" y="3179080"/>
                  <a:ext cx="608152" cy="6141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grpSp>
              <p:nvGrpSpPr>
                <p:cNvPr id="147" name="Group 19">
                  <a:extLst>
                    <a:ext uri="{FF2B5EF4-FFF2-40B4-BE49-F238E27FC236}">
                      <a16:creationId xmlns:a16="http://schemas.microsoft.com/office/drawing/2014/main" id="{02BD16F0-5035-42B6-9D8D-9522AB6E04D4}"/>
                    </a:ext>
                  </a:extLst>
                </p:cNvPr>
                <p:cNvGrpSpPr>
                  <a:grpSpLocks noChangeAspect="1"/>
                </p:cNvGrpSpPr>
                <p:nvPr/>
              </p:nvGrpSpPr>
              <p:grpSpPr bwMode="auto">
                <a:xfrm>
                  <a:off x="3212183" y="3311372"/>
                  <a:ext cx="311296" cy="349578"/>
                  <a:chOff x="1678" y="-268"/>
                  <a:chExt cx="4326" cy="4858"/>
                </a:xfrm>
                <a:solidFill>
                  <a:schemeClr val="bg2"/>
                </a:solidFill>
              </p:grpSpPr>
              <p:sp>
                <p:nvSpPr>
                  <p:cNvPr id="148" name="Rectangle 20">
                    <a:extLst>
                      <a:ext uri="{FF2B5EF4-FFF2-40B4-BE49-F238E27FC236}">
                        <a16:creationId xmlns:a16="http://schemas.microsoft.com/office/drawing/2014/main" id="{61D1C16F-1F41-48CB-A320-D1AA88F1E976}"/>
                      </a:ext>
                    </a:extLst>
                  </p:cNvPr>
                  <p:cNvSpPr>
                    <a:spLocks noChangeArrowheads="1"/>
                  </p:cNvSpPr>
                  <p:nvPr/>
                </p:nvSpPr>
                <p:spPr bwMode="auto">
                  <a:xfrm>
                    <a:off x="4922" y="541"/>
                    <a:ext cx="1082" cy="324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b="1" dirty="0">
                      <a:latin typeface="Cambria" panose="02040503050406030204" pitchFamily="18" charset="0"/>
                      <a:ea typeface="Cambria" panose="02040503050406030204" pitchFamily="18" charset="0"/>
                    </a:endParaRPr>
                  </a:p>
                </p:txBody>
              </p:sp>
              <p:sp>
                <p:nvSpPr>
                  <p:cNvPr id="149" name="Freeform 21">
                    <a:extLst>
                      <a:ext uri="{FF2B5EF4-FFF2-40B4-BE49-F238E27FC236}">
                        <a16:creationId xmlns:a16="http://schemas.microsoft.com/office/drawing/2014/main" id="{54B5EFE4-7339-430A-97B4-42691A39F74E}"/>
                      </a:ext>
                    </a:extLst>
                  </p:cNvPr>
                  <p:cNvSpPr>
                    <a:spLocks noEditPoints="1"/>
                  </p:cNvSpPr>
                  <p:nvPr/>
                </p:nvSpPr>
                <p:spPr bwMode="auto">
                  <a:xfrm>
                    <a:off x="1678" y="-268"/>
                    <a:ext cx="3029" cy="4858"/>
                  </a:xfrm>
                  <a:custGeom>
                    <a:avLst/>
                    <a:gdLst>
                      <a:gd name="T0" fmla="*/ 0 w 3029"/>
                      <a:gd name="T1" fmla="*/ 4049 h 4858"/>
                      <a:gd name="T2" fmla="*/ 3029 w 3029"/>
                      <a:gd name="T3" fmla="*/ 4858 h 4858"/>
                      <a:gd name="T4" fmla="*/ 3029 w 3029"/>
                      <a:gd name="T5" fmla="*/ 0 h 4858"/>
                      <a:gd name="T6" fmla="*/ 0 w 3029"/>
                      <a:gd name="T7" fmla="*/ 809 h 4858"/>
                      <a:gd name="T8" fmla="*/ 0 w 3029"/>
                      <a:gd name="T9" fmla="*/ 4049 h 4858"/>
                      <a:gd name="T10" fmla="*/ 757 w 3029"/>
                      <a:gd name="T11" fmla="*/ 1349 h 4858"/>
                      <a:gd name="T12" fmla="*/ 1238 w 3029"/>
                      <a:gd name="T13" fmla="*/ 1349 h 4858"/>
                      <a:gd name="T14" fmla="*/ 1509 w 3029"/>
                      <a:gd name="T15" fmla="*/ 1947 h 4858"/>
                      <a:gd name="T16" fmla="*/ 1790 w 3029"/>
                      <a:gd name="T17" fmla="*/ 1349 h 4858"/>
                      <a:gd name="T18" fmla="*/ 2261 w 3029"/>
                      <a:gd name="T19" fmla="*/ 1349 h 4858"/>
                      <a:gd name="T20" fmla="*/ 1768 w 3029"/>
                      <a:gd name="T21" fmla="*/ 2208 h 4858"/>
                      <a:gd name="T22" fmla="*/ 2308 w 3029"/>
                      <a:gd name="T23" fmla="*/ 3217 h 4858"/>
                      <a:gd name="T24" fmla="*/ 1827 w 3029"/>
                      <a:gd name="T25" fmla="*/ 3217 h 4858"/>
                      <a:gd name="T26" fmla="*/ 1509 w 3029"/>
                      <a:gd name="T27" fmla="*/ 2505 h 4858"/>
                      <a:gd name="T28" fmla="*/ 1195 w 3029"/>
                      <a:gd name="T29" fmla="*/ 3217 h 4858"/>
                      <a:gd name="T30" fmla="*/ 725 w 3029"/>
                      <a:gd name="T31" fmla="*/ 3217 h 4858"/>
                      <a:gd name="T32" fmla="*/ 1250 w 3029"/>
                      <a:gd name="T33" fmla="*/ 2224 h 4858"/>
                      <a:gd name="T34" fmla="*/ 757 w 3029"/>
                      <a:gd name="T35" fmla="*/ 1349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9" h="4858">
                        <a:moveTo>
                          <a:pt x="0" y="4049"/>
                        </a:moveTo>
                        <a:lnTo>
                          <a:pt x="3029" y="4858"/>
                        </a:lnTo>
                        <a:lnTo>
                          <a:pt x="3029" y="0"/>
                        </a:lnTo>
                        <a:lnTo>
                          <a:pt x="0" y="809"/>
                        </a:lnTo>
                        <a:lnTo>
                          <a:pt x="0" y="4049"/>
                        </a:lnTo>
                        <a:close/>
                        <a:moveTo>
                          <a:pt x="757" y="1349"/>
                        </a:moveTo>
                        <a:lnTo>
                          <a:pt x="1238" y="1349"/>
                        </a:lnTo>
                        <a:lnTo>
                          <a:pt x="1509" y="1947"/>
                        </a:lnTo>
                        <a:lnTo>
                          <a:pt x="1790" y="1349"/>
                        </a:lnTo>
                        <a:lnTo>
                          <a:pt x="2261" y="1349"/>
                        </a:lnTo>
                        <a:lnTo>
                          <a:pt x="1768" y="2208"/>
                        </a:lnTo>
                        <a:lnTo>
                          <a:pt x="2308" y="3217"/>
                        </a:lnTo>
                        <a:lnTo>
                          <a:pt x="1827" y="3217"/>
                        </a:lnTo>
                        <a:lnTo>
                          <a:pt x="1509" y="2505"/>
                        </a:lnTo>
                        <a:lnTo>
                          <a:pt x="1195" y="3217"/>
                        </a:lnTo>
                        <a:lnTo>
                          <a:pt x="725" y="3217"/>
                        </a:lnTo>
                        <a:lnTo>
                          <a:pt x="1250" y="2224"/>
                        </a:lnTo>
                        <a:lnTo>
                          <a:pt x="757" y="134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dirty="0">
                      <a:latin typeface="Cambria" panose="02040503050406030204" pitchFamily="18" charset="0"/>
                      <a:ea typeface="Cambria" panose="02040503050406030204" pitchFamily="18" charset="0"/>
                    </a:endParaRPr>
                  </a:p>
                </p:txBody>
              </p:sp>
            </p:grpSp>
          </p:grpSp>
          <p:sp>
            <p:nvSpPr>
              <p:cNvPr id="144" name="Oval 143">
                <a:extLst>
                  <a:ext uri="{FF2B5EF4-FFF2-40B4-BE49-F238E27FC236}">
                    <a16:creationId xmlns:a16="http://schemas.microsoft.com/office/drawing/2014/main" id="{C7C05BFA-5DFE-4404-80A3-975BA9CBDAFA}"/>
                  </a:ext>
                </a:extLst>
              </p:cNvPr>
              <p:cNvSpPr/>
              <p:nvPr/>
            </p:nvSpPr>
            <p:spPr>
              <a:xfrm>
                <a:off x="4704380" y="2246169"/>
                <a:ext cx="608152" cy="608148"/>
              </a:xfrm>
              <a:prstGeom prst="ellipse">
                <a:avLst/>
              </a:prstGeom>
              <a:solidFill>
                <a:schemeClr val="bg2"/>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grpSp>
            <p:nvGrpSpPr>
              <p:cNvPr id="133" name="Group 132">
                <a:extLst>
                  <a:ext uri="{FF2B5EF4-FFF2-40B4-BE49-F238E27FC236}">
                    <a16:creationId xmlns:a16="http://schemas.microsoft.com/office/drawing/2014/main" id="{96E156A1-7674-43FA-A6D0-0B52B6780923}"/>
                  </a:ext>
                </a:extLst>
              </p:cNvPr>
              <p:cNvGrpSpPr/>
              <p:nvPr/>
            </p:nvGrpSpPr>
            <p:grpSpPr>
              <a:xfrm>
                <a:off x="990336" y="2246169"/>
                <a:ext cx="608152" cy="608148"/>
                <a:chOff x="990336" y="2246169"/>
                <a:chExt cx="608152" cy="608148"/>
              </a:xfrm>
            </p:grpSpPr>
            <p:sp>
              <p:nvSpPr>
                <p:cNvPr id="142" name="Oval 141">
                  <a:extLst>
                    <a:ext uri="{FF2B5EF4-FFF2-40B4-BE49-F238E27FC236}">
                      <a16:creationId xmlns:a16="http://schemas.microsoft.com/office/drawing/2014/main" id="{2D7802A9-EA6A-471F-B480-AE8ECCA8C9B9}"/>
                    </a:ext>
                  </a:extLst>
                </p:cNvPr>
                <p:cNvSpPr/>
                <p:nvPr/>
              </p:nvSpPr>
              <p:spPr>
                <a:xfrm>
                  <a:off x="990336" y="2246169"/>
                  <a:ext cx="608152" cy="608148"/>
                </a:xfrm>
                <a:prstGeom prst="ellipse">
                  <a:avLst/>
                </a:prstGeom>
                <a:solidFill>
                  <a:schemeClr val="bg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sp>
              <p:nvSpPr>
                <p:cNvPr id="143" name="Freeform 29">
                  <a:extLst>
                    <a:ext uri="{FF2B5EF4-FFF2-40B4-BE49-F238E27FC236}">
                      <a16:creationId xmlns:a16="http://schemas.microsoft.com/office/drawing/2014/main" id="{34CB9863-2D0F-4EB7-B9FF-21E2A9B2B9B4}"/>
                    </a:ext>
                  </a:extLst>
                </p:cNvPr>
                <p:cNvSpPr>
                  <a:spLocks noEditPoints="1"/>
                </p:cNvSpPr>
                <p:nvPr/>
              </p:nvSpPr>
              <p:spPr bwMode="auto">
                <a:xfrm>
                  <a:off x="1113966" y="2412542"/>
                  <a:ext cx="360892" cy="275402"/>
                </a:xfrm>
                <a:custGeom>
                  <a:avLst/>
                  <a:gdLst>
                    <a:gd name="T0" fmla="*/ 1961 w 2382"/>
                    <a:gd name="T1" fmla="*/ 525 h 1821"/>
                    <a:gd name="T2" fmla="*/ 1961 w 2382"/>
                    <a:gd name="T3" fmla="*/ 735 h 1821"/>
                    <a:gd name="T4" fmla="*/ 1541 w 2382"/>
                    <a:gd name="T5" fmla="*/ 735 h 1821"/>
                    <a:gd name="T6" fmla="*/ 1366 w 2382"/>
                    <a:gd name="T7" fmla="*/ 884 h 1821"/>
                    <a:gd name="T8" fmla="*/ 1366 w 2382"/>
                    <a:gd name="T9" fmla="*/ 1401 h 1821"/>
                    <a:gd name="T10" fmla="*/ 1541 w 2382"/>
                    <a:gd name="T11" fmla="*/ 1576 h 1821"/>
                    <a:gd name="T12" fmla="*/ 1961 w 2382"/>
                    <a:gd name="T13" fmla="*/ 1576 h 1821"/>
                    <a:gd name="T14" fmla="*/ 1961 w 2382"/>
                    <a:gd name="T15" fmla="*/ 1751 h 1821"/>
                    <a:gd name="T16" fmla="*/ 1891 w 2382"/>
                    <a:gd name="T17" fmla="*/ 1821 h 1821"/>
                    <a:gd name="T18" fmla="*/ 70 w 2382"/>
                    <a:gd name="T19" fmla="*/ 1821 h 1821"/>
                    <a:gd name="T20" fmla="*/ 0 w 2382"/>
                    <a:gd name="T21" fmla="*/ 1751 h 1821"/>
                    <a:gd name="T22" fmla="*/ 0 w 2382"/>
                    <a:gd name="T23" fmla="*/ 525 h 1821"/>
                    <a:gd name="T24" fmla="*/ 1961 w 2382"/>
                    <a:gd name="T25" fmla="*/ 525 h 1821"/>
                    <a:gd name="T26" fmla="*/ 70 w 2382"/>
                    <a:gd name="T27" fmla="*/ 0 h 1821"/>
                    <a:gd name="T28" fmla="*/ 1891 w 2382"/>
                    <a:gd name="T29" fmla="*/ 0 h 1821"/>
                    <a:gd name="T30" fmla="*/ 1961 w 2382"/>
                    <a:gd name="T31" fmla="*/ 70 h 1821"/>
                    <a:gd name="T32" fmla="*/ 1961 w 2382"/>
                    <a:gd name="T33" fmla="*/ 420 h 1821"/>
                    <a:gd name="T34" fmla="*/ 0 w 2382"/>
                    <a:gd name="T35" fmla="*/ 420 h 1821"/>
                    <a:gd name="T36" fmla="*/ 0 w 2382"/>
                    <a:gd name="T37" fmla="*/ 70 h 1821"/>
                    <a:gd name="T38" fmla="*/ 70 w 2382"/>
                    <a:gd name="T39" fmla="*/ 0 h 1821"/>
                    <a:gd name="T40" fmla="*/ 281 w 2382"/>
                    <a:gd name="T41" fmla="*/ 280 h 1821"/>
                    <a:gd name="T42" fmla="*/ 351 w 2382"/>
                    <a:gd name="T43" fmla="*/ 210 h 1821"/>
                    <a:gd name="T44" fmla="*/ 281 w 2382"/>
                    <a:gd name="T45" fmla="*/ 140 h 1821"/>
                    <a:gd name="T46" fmla="*/ 211 w 2382"/>
                    <a:gd name="T47" fmla="*/ 210 h 1821"/>
                    <a:gd name="T48" fmla="*/ 281 w 2382"/>
                    <a:gd name="T49" fmla="*/ 280 h 1821"/>
                    <a:gd name="T50" fmla="*/ 526 w 2382"/>
                    <a:gd name="T51" fmla="*/ 280 h 1821"/>
                    <a:gd name="T52" fmla="*/ 596 w 2382"/>
                    <a:gd name="T53" fmla="*/ 210 h 1821"/>
                    <a:gd name="T54" fmla="*/ 526 w 2382"/>
                    <a:gd name="T55" fmla="*/ 140 h 1821"/>
                    <a:gd name="T56" fmla="*/ 456 w 2382"/>
                    <a:gd name="T57" fmla="*/ 210 h 1821"/>
                    <a:gd name="T58" fmla="*/ 526 w 2382"/>
                    <a:gd name="T59" fmla="*/ 280 h 1821"/>
                    <a:gd name="T60" fmla="*/ 771 w 2382"/>
                    <a:gd name="T61" fmla="*/ 280 h 1821"/>
                    <a:gd name="T62" fmla="*/ 841 w 2382"/>
                    <a:gd name="T63" fmla="*/ 210 h 1821"/>
                    <a:gd name="T64" fmla="*/ 771 w 2382"/>
                    <a:gd name="T65" fmla="*/ 140 h 1821"/>
                    <a:gd name="T66" fmla="*/ 701 w 2382"/>
                    <a:gd name="T67" fmla="*/ 210 h 1821"/>
                    <a:gd name="T68" fmla="*/ 771 w 2382"/>
                    <a:gd name="T69" fmla="*/ 280 h 1821"/>
                    <a:gd name="T70" fmla="*/ 2382 w 2382"/>
                    <a:gd name="T71" fmla="*/ 1034 h 1821"/>
                    <a:gd name="T72" fmla="*/ 2382 w 2382"/>
                    <a:gd name="T73" fmla="*/ 1401 h 1821"/>
                    <a:gd name="T74" fmla="*/ 2312 w 2382"/>
                    <a:gd name="T75" fmla="*/ 1471 h 1821"/>
                    <a:gd name="T76" fmla="*/ 1541 w 2382"/>
                    <a:gd name="T77" fmla="*/ 1471 h 1821"/>
                    <a:gd name="T78" fmla="*/ 1471 w 2382"/>
                    <a:gd name="T79" fmla="*/ 1401 h 1821"/>
                    <a:gd name="T80" fmla="*/ 1471 w 2382"/>
                    <a:gd name="T81" fmla="*/ 1034 h 1821"/>
                    <a:gd name="T82" fmla="*/ 1890 w 2382"/>
                    <a:gd name="T83" fmla="*/ 1286 h 1821"/>
                    <a:gd name="T84" fmla="*/ 1962 w 2382"/>
                    <a:gd name="T85" fmla="*/ 1286 h 1821"/>
                    <a:gd name="T86" fmla="*/ 2382 w 2382"/>
                    <a:gd name="T87" fmla="*/ 1034 h 1821"/>
                    <a:gd name="T88" fmla="*/ 2312 w 2382"/>
                    <a:gd name="T89" fmla="*/ 840 h 1821"/>
                    <a:gd name="T90" fmla="*/ 2381 w 2382"/>
                    <a:gd name="T91" fmla="*/ 906 h 1821"/>
                    <a:gd name="T92" fmla="*/ 1926 w 2382"/>
                    <a:gd name="T93" fmla="*/ 1179 h 1821"/>
                    <a:gd name="T94" fmla="*/ 1471 w 2382"/>
                    <a:gd name="T95" fmla="*/ 906 h 1821"/>
                    <a:gd name="T96" fmla="*/ 1541 w 2382"/>
                    <a:gd name="T97" fmla="*/ 840 h 1821"/>
                    <a:gd name="T98" fmla="*/ 2312 w 2382"/>
                    <a:gd name="T99" fmla="*/ 840 h 1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82" h="1821">
                      <a:moveTo>
                        <a:pt x="1961" y="525"/>
                      </a:moveTo>
                      <a:cubicBezTo>
                        <a:pt x="1961" y="735"/>
                        <a:pt x="1961" y="735"/>
                        <a:pt x="1961" y="735"/>
                      </a:cubicBezTo>
                      <a:cubicBezTo>
                        <a:pt x="1541" y="735"/>
                        <a:pt x="1541" y="735"/>
                        <a:pt x="1541" y="735"/>
                      </a:cubicBezTo>
                      <a:cubicBezTo>
                        <a:pt x="1454" y="735"/>
                        <a:pt x="1380" y="800"/>
                        <a:pt x="1366" y="884"/>
                      </a:cubicBezTo>
                      <a:cubicBezTo>
                        <a:pt x="1366" y="1401"/>
                        <a:pt x="1366" y="1401"/>
                        <a:pt x="1366" y="1401"/>
                      </a:cubicBezTo>
                      <a:cubicBezTo>
                        <a:pt x="1366" y="1497"/>
                        <a:pt x="1444" y="1576"/>
                        <a:pt x="1541" y="1576"/>
                      </a:cubicBezTo>
                      <a:cubicBezTo>
                        <a:pt x="1961" y="1576"/>
                        <a:pt x="1961" y="1576"/>
                        <a:pt x="1961" y="1576"/>
                      </a:cubicBezTo>
                      <a:cubicBezTo>
                        <a:pt x="1961" y="1751"/>
                        <a:pt x="1961" y="1751"/>
                        <a:pt x="1961" y="1751"/>
                      </a:cubicBezTo>
                      <a:cubicBezTo>
                        <a:pt x="1961" y="1789"/>
                        <a:pt x="1930" y="1821"/>
                        <a:pt x="1891" y="1821"/>
                      </a:cubicBezTo>
                      <a:cubicBezTo>
                        <a:pt x="70" y="1821"/>
                        <a:pt x="70" y="1821"/>
                        <a:pt x="70" y="1821"/>
                      </a:cubicBezTo>
                      <a:cubicBezTo>
                        <a:pt x="32" y="1821"/>
                        <a:pt x="0" y="1789"/>
                        <a:pt x="0" y="1751"/>
                      </a:cubicBezTo>
                      <a:cubicBezTo>
                        <a:pt x="0" y="525"/>
                        <a:pt x="0" y="525"/>
                        <a:pt x="0" y="525"/>
                      </a:cubicBezTo>
                      <a:lnTo>
                        <a:pt x="1961" y="525"/>
                      </a:lnTo>
                      <a:close/>
                      <a:moveTo>
                        <a:pt x="70" y="0"/>
                      </a:moveTo>
                      <a:cubicBezTo>
                        <a:pt x="1891" y="0"/>
                        <a:pt x="1891" y="0"/>
                        <a:pt x="1891" y="0"/>
                      </a:cubicBezTo>
                      <a:cubicBezTo>
                        <a:pt x="1930" y="0"/>
                        <a:pt x="1961" y="31"/>
                        <a:pt x="1961" y="70"/>
                      </a:cubicBezTo>
                      <a:cubicBezTo>
                        <a:pt x="1961" y="420"/>
                        <a:pt x="1961" y="420"/>
                        <a:pt x="1961" y="420"/>
                      </a:cubicBezTo>
                      <a:cubicBezTo>
                        <a:pt x="0" y="420"/>
                        <a:pt x="0" y="420"/>
                        <a:pt x="0" y="420"/>
                      </a:cubicBezTo>
                      <a:cubicBezTo>
                        <a:pt x="0" y="70"/>
                        <a:pt x="0" y="70"/>
                        <a:pt x="0" y="70"/>
                      </a:cubicBezTo>
                      <a:cubicBezTo>
                        <a:pt x="0" y="31"/>
                        <a:pt x="32" y="0"/>
                        <a:pt x="70" y="0"/>
                      </a:cubicBezTo>
                      <a:close/>
                      <a:moveTo>
                        <a:pt x="281" y="280"/>
                      </a:moveTo>
                      <a:cubicBezTo>
                        <a:pt x="319" y="280"/>
                        <a:pt x="351" y="249"/>
                        <a:pt x="351" y="210"/>
                      </a:cubicBezTo>
                      <a:cubicBezTo>
                        <a:pt x="351" y="171"/>
                        <a:pt x="319" y="140"/>
                        <a:pt x="281" y="140"/>
                      </a:cubicBezTo>
                      <a:cubicBezTo>
                        <a:pt x="242" y="140"/>
                        <a:pt x="211" y="171"/>
                        <a:pt x="211" y="210"/>
                      </a:cubicBezTo>
                      <a:cubicBezTo>
                        <a:pt x="211" y="249"/>
                        <a:pt x="242" y="280"/>
                        <a:pt x="281" y="280"/>
                      </a:cubicBezTo>
                      <a:close/>
                      <a:moveTo>
                        <a:pt x="526" y="280"/>
                      </a:moveTo>
                      <a:cubicBezTo>
                        <a:pt x="564" y="280"/>
                        <a:pt x="596" y="249"/>
                        <a:pt x="596" y="210"/>
                      </a:cubicBezTo>
                      <a:cubicBezTo>
                        <a:pt x="596" y="171"/>
                        <a:pt x="564" y="140"/>
                        <a:pt x="526" y="140"/>
                      </a:cubicBezTo>
                      <a:cubicBezTo>
                        <a:pt x="487" y="140"/>
                        <a:pt x="456" y="171"/>
                        <a:pt x="456" y="210"/>
                      </a:cubicBezTo>
                      <a:cubicBezTo>
                        <a:pt x="456" y="249"/>
                        <a:pt x="487" y="280"/>
                        <a:pt x="526" y="280"/>
                      </a:cubicBezTo>
                      <a:close/>
                      <a:moveTo>
                        <a:pt x="771" y="280"/>
                      </a:moveTo>
                      <a:cubicBezTo>
                        <a:pt x="809" y="280"/>
                        <a:pt x="841" y="249"/>
                        <a:pt x="841" y="210"/>
                      </a:cubicBezTo>
                      <a:cubicBezTo>
                        <a:pt x="841" y="171"/>
                        <a:pt x="809" y="140"/>
                        <a:pt x="771" y="140"/>
                      </a:cubicBezTo>
                      <a:cubicBezTo>
                        <a:pt x="732" y="140"/>
                        <a:pt x="701" y="171"/>
                        <a:pt x="701" y="210"/>
                      </a:cubicBezTo>
                      <a:cubicBezTo>
                        <a:pt x="701" y="249"/>
                        <a:pt x="732" y="280"/>
                        <a:pt x="771" y="280"/>
                      </a:cubicBezTo>
                      <a:close/>
                      <a:moveTo>
                        <a:pt x="2382" y="1034"/>
                      </a:moveTo>
                      <a:cubicBezTo>
                        <a:pt x="2382" y="1401"/>
                        <a:pt x="2382" y="1401"/>
                        <a:pt x="2382" y="1401"/>
                      </a:cubicBezTo>
                      <a:cubicBezTo>
                        <a:pt x="2382" y="1439"/>
                        <a:pt x="2350" y="1471"/>
                        <a:pt x="2312" y="1471"/>
                      </a:cubicBezTo>
                      <a:cubicBezTo>
                        <a:pt x="1541" y="1471"/>
                        <a:pt x="1541" y="1471"/>
                        <a:pt x="1541" y="1471"/>
                      </a:cubicBezTo>
                      <a:cubicBezTo>
                        <a:pt x="1502" y="1471"/>
                        <a:pt x="1471" y="1439"/>
                        <a:pt x="1471" y="1401"/>
                      </a:cubicBezTo>
                      <a:cubicBezTo>
                        <a:pt x="1471" y="1034"/>
                        <a:pt x="1471" y="1034"/>
                        <a:pt x="1471" y="1034"/>
                      </a:cubicBezTo>
                      <a:cubicBezTo>
                        <a:pt x="1890" y="1286"/>
                        <a:pt x="1890" y="1286"/>
                        <a:pt x="1890" y="1286"/>
                      </a:cubicBezTo>
                      <a:cubicBezTo>
                        <a:pt x="1913" y="1299"/>
                        <a:pt x="1940" y="1299"/>
                        <a:pt x="1962" y="1286"/>
                      </a:cubicBezTo>
                      <a:lnTo>
                        <a:pt x="2382" y="1034"/>
                      </a:lnTo>
                      <a:close/>
                      <a:moveTo>
                        <a:pt x="2312" y="840"/>
                      </a:moveTo>
                      <a:cubicBezTo>
                        <a:pt x="2349" y="840"/>
                        <a:pt x="2379" y="869"/>
                        <a:pt x="2381" y="906"/>
                      </a:cubicBezTo>
                      <a:cubicBezTo>
                        <a:pt x="1926" y="1179"/>
                        <a:pt x="1926" y="1179"/>
                        <a:pt x="1926" y="1179"/>
                      </a:cubicBezTo>
                      <a:cubicBezTo>
                        <a:pt x="1471" y="906"/>
                        <a:pt x="1471" y="906"/>
                        <a:pt x="1471" y="906"/>
                      </a:cubicBezTo>
                      <a:cubicBezTo>
                        <a:pt x="1474" y="869"/>
                        <a:pt x="1504" y="840"/>
                        <a:pt x="1541" y="840"/>
                      </a:cubicBezTo>
                      <a:lnTo>
                        <a:pt x="2312" y="84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b="1" dirty="0">
                    <a:latin typeface="Cambria" panose="02040503050406030204" pitchFamily="18" charset="0"/>
                    <a:ea typeface="Cambria" panose="02040503050406030204" pitchFamily="18" charset="0"/>
                  </a:endParaRPr>
                </a:p>
              </p:txBody>
            </p:sp>
          </p:grpSp>
          <p:sp>
            <p:nvSpPr>
              <p:cNvPr id="135" name="Oval 134">
                <a:extLst>
                  <a:ext uri="{FF2B5EF4-FFF2-40B4-BE49-F238E27FC236}">
                    <a16:creationId xmlns:a16="http://schemas.microsoft.com/office/drawing/2014/main" id="{D72742CA-132E-4B87-A1C3-7249BB56A6C8}"/>
                  </a:ext>
                </a:extLst>
              </p:cNvPr>
              <p:cNvSpPr/>
              <p:nvPr/>
            </p:nvSpPr>
            <p:spPr>
              <a:xfrm>
                <a:off x="6765683" y="3179080"/>
                <a:ext cx="608152" cy="6141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endParaRPr>
              </a:p>
            </p:txBody>
          </p:sp>
        </p:grpSp>
      </p:grpSp>
      <p:grpSp>
        <p:nvGrpSpPr>
          <p:cNvPr id="66" name="Group 65">
            <a:extLst>
              <a:ext uri="{FF2B5EF4-FFF2-40B4-BE49-F238E27FC236}">
                <a16:creationId xmlns:a16="http://schemas.microsoft.com/office/drawing/2014/main" id="{6CA7B6A9-7B28-4F88-A32A-CDFD05FA29BD}"/>
              </a:ext>
            </a:extLst>
          </p:cNvPr>
          <p:cNvGrpSpPr/>
          <p:nvPr/>
        </p:nvGrpSpPr>
        <p:grpSpPr>
          <a:xfrm>
            <a:off x="622127" y="1913380"/>
            <a:ext cx="10806491" cy="2666601"/>
            <a:chOff x="-141255" y="1963257"/>
            <a:chExt cx="10806491" cy="2666601"/>
          </a:xfrm>
        </p:grpSpPr>
        <p:grpSp>
          <p:nvGrpSpPr>
            <p:cNvPr id="76" name="Group 75">
              <a:extLst>
                <a:ext uri="{FF2B5EF4-FFF2-40B4-BE49-F238E27FC236}">
                  <a16:creationId xmlns:a16="http://schemas.microsoft.com/office/drawing/2014/main" id="{8377DC2E-522B-4F4E-AC51-45B2A1AEB502}"/>
                </a:ext>
              </a:extLst>
            </p:cNvPr>
            <p:cNvGrpSpPr/>
            <p:nvPr/>
          </p:nvGrpSpPr>
          <p:grpSpPr>
            <a:xfrm>
              <a:off x="1660097" y="1963257"/>
              <a:ext cx="4937891" cy="2028844"/>
              <a:chOff x="1660097" y="1963257"/>
              <a:chExt cx="4937891" cy="2028844"/>
            </a:xfrm>
          </p:grpSpPr>
          <p:sp>
            <p:nvSpPr>
              <p:cNvPr id="82" name="TextBox 81">
                <a:extLst>
                  <a:ext uri="{FF2B5EF4-FFF2-40B4-BE49-F238E27FC236}">
                    <a16:creationId xmlns:a16="http://schemas.microsoft.com/office/drawing/2014/main" id="{D8601E7F-E622-4055-9AD1-AD66500C029E}"/>
                  </a:ext>
                </a:extLst>
              </p:cNvPr>
              <p:cNvSpPr txBox="1"/>
              <p:nvPr/>
            </p:nvSpPr>
            <p:spPr>
              <a:xfrm>
                <a:off x="1660097" y="2221128"/>
                <a:ext cx="1031157" cy="738664"/>
              </a:xfrm>
              <a:prstGeom prst="rect">
                <a:avLst/>
              </a:prstGeom>
              <a:noFill/>
            </p:spPr>
            <p:txBody>
              <a:bodyPr wrap="square" rtlCol="0" anchor="ctr">
                <a:spAutoFit/>
              </a:bodyPr>
              <a:lstStyle/>
              <a:p>
                <a:r>
                  <a:rPr lang="en-IN" sz="1400" b="1" dirty="0">
                    <a:solidFill>
                      <a:schemeClr val="accent2"/>
                    </a:solidFill>
                    <a:latin typeface="Cambria" panose="02040503050406030204" pitchFamily="18" charset="0"/>
                    <a:ea typeface="Cambria" panose="02040503050406030204" pitchFamily="18" charset="0"/>
                  </a:rPr>
                  <a:t>Download Invoice in a Folder</a:t>
                </a:r>
              </a:p>
            </p:txBody>
          </p:sp>
          <p:sp>
            <p:nvSpPr>
              <p:cNvPr id="83" name="TextBox 82">
                <a:extLst>
                  <a:ext uri="{FF2B5EF4-FFF2-40B4-BE49-F238E27FC236}">
                    <a16:creationId xmlns:a16="http://schemas.microsoft.com/office/drawing/2014/main" id="{38725C41-D22C-4887-AB4E-8B218549EEF1}"/>
                  </a:ext>
                </a:extLst>
              </p:cNvPr>
              <p:cNvSpPr txBox="1"/>
              <p:nvPr/>
            </p:nvSpPr>
            <p:spPr>
              <a:xfrm>
                <a:off x="3712124" y="3037994"/>
                <a:ext cx="738794" cy="954107"/>
              </a:xfrm>
              <a:prstGeom prst="rect">
                <a:avLst/>
              </a:prstGeom>
              <a:noFill/>
            </p:spPr>
            <p:txBody>
              <a:bodyPr wrap="square" rtlCol="0" anchor="ctr">
                <a:spAutoFit/>
              </a:bodyPr>
              <a:lstStyle/>
              <a:p>
                <a:r>
                  <a:rPr lang="en-IN" sz="1400" b="1" dirty="0">
                    <a:solidFill>
                      <a:schemeClr val="accent1"/>
                    </a:solidFill>
                    <a:latin typeface="Cambria" panose="02040503050406030204" pitchFamily="18" charset="0"/>
                    <a:ea typeface="Cambria" panose="02040503050406030204" pitchFamily="18" charset="0"/>
                  </a:rPr>
                  <a:t>Open Empty Excel Sheet</a:t>
                </a:r>
              </a:p>
            </p:txBody>
          </p:sp>
          <p:sp>
            <p:nvSpPr>
              <p:cNvPr id="84" name="TextBox 83">
                <a:extLst>
                  <a:ext uri="{FF2B5EF4-FFF2-40B4-BE49-F238E27FC236}">
                    <a16:creationId xmlns:a16="http://schemas.microsoft.com/office/drawing/2014/main" id="{29DA1B83-A012-49D8-9AF3-4A0F19FE8D8C}"/>
                  </a:ext>
                </a:extLst>
              </p:cNvPr>
              <p:cNvSpPr txBox="1"/>
              <p:nvPr/>
            </p:nvSpPr>
            <p:spPr>
              <a:xfrm>
                <a:off x="5366557" y="1963257"/>
                <a:ext cx="1231431" cy="1169551"/>
              </a:xfrm>
              <a:prstGeom prst="rect">
                <a:avLst/>
              </a:prstGeom>
              <a:noFill/>
            </p:spPr>
            <p:txBody>
              <a:bodyPr wrap="square" rtlCol="0" anchor="ctr">
                <a:spAutoFit/>
              </a:bodyPr>
              <a:lstStyle/>
              <a:p>
                <a:r>
                  <a:rPr lang="en-IN" sz="1400" b="1" dirty="0">
                    <a:solidFill>
                      <a:schemeClr val="accent3"/>
                    </a:solidFill>
                    <a:latin typeface="Cambria" panose="02040503050406030204" pitchFamily="18" charset="0"/>
                    <a:ea typeface="Cambria" panose="02040503050406030204" pitchFamily="18" charset="0"/>
                  </a:rPr>
                  <a:t>Run bot to read PDF Invoices and Extract Data to Excel</a:t>
                </a:r>
              </a:p>
            </p:txBody>
          </p:sp>
        </p:grpSp>
        <p:grpSp>
          <p:nvGrpSpPr>
            <p:cNvPr id="70" name="Group 69">
              <a:extLst>
                <a:ext uri="{FF2B5EF4-FFF2-40B4-BE49-F238E27FC236}">
                  <a16:creationId xmlns:a16="http://schemas.microsoft.com/office/drawing/2014/main" id="{8515509D-792F-4729-91BF-BD8BB73AE2E9}"/>
                </a:ext>
              </a:extLst>
            </p:cNvPr>
            <p:cNvGrpSpPr/>
            <p:nvPr/>
          </p:nvGrpSpPr>
          <p:grpSpPr>
            <a:xfrm>
              <a:off x="-141255" y="2190350"/>
              <a:ext cx="10806491" cy="2439508"/>
              <a:chOff x="-141255" y="2190350"/>
              <a:chExt cx="10806491" cy="2439508"/>
            </a:xfrm>
          </p:grpSpPr>
          <p:sp>
            <p:nvSpPr>
              <p:cNvPr id="71" name="TextBox 70">
                <a:extLst>
                  <a:ext uri="{FF2B5EF4-FFF2-40B4-BE49-F238E27FC236}">
                    <a16:creationId xmlns:a16="http://schemas.microsoft.com/office/drawing/2014/main" id="{1BB19C75-2C58-45D2-A266-295F5921389F}"/>
                  </a:ext>
                </a:extLst>
              </p:cNvPr>
              <p:cNvSpPr txBox="1"/>
              <p:nvPr/>
            </p:nvSpPr>
            <p:spPr>
              <a:xfrm>
                <a:off x="-141255" y="4229748"/>
                <a:ext cx="1061098" cy="400110"/>
              </a:xfrm>
              <a:prstGeom prst="rect">
                <a:avLst/>
              </a:prstGeom>
              <a:noFill/>
            </p:spPr>
            <p:txBody>
              <a:bodyPr wrap="square" rtlCol="0" anchor="ctr">
                <a:spAutoFit/>
              </a:bodyPr>
              <a:lstStyle/>
              <a:p>
                <a:pPr algn="ctr"/>
                <a:r>
                  <a:rPr lang="en-IN" sz="2000" b="1" dirty="0">
                    <a:solidFill>
                      <a:schemeClr val="accent2"/>
                    </a:solidFill>
                    <a:latin typeface="Cambria" panose="02040503050406030204" pitchFamily="18" charset="0"/>
                    <a:ea typeface="Cambria" panose="02040503050406030204" pitchFamily="18" charset="0"/>
                  </a:rPr>
                  <a:t>Start</a:t>
                </a:r>
              </a:p>
            </p:txBody>
          </p:sp>
          <p:sp>
            <p:nvSpPr>
              <p:cNvPr id="72" name="TextBox 71">
                <a:extLst>
                  <a:ext uri="{FF2B5EF4-FFF2-40B4-BE49-F238E27FC236}">
                    <a16:creationId xmlns:a16="http://schemas.microsoft.com/office/drawing/2014/main" id="{7325FB58-CD2D-492D-829C-4BD1CE7E9170}"/>
                  </a:ext>
                </a:extLst>
              </p:cNvPr>
              <p:cNvSpPr txBox="1"/>
              <p:nvPr/>
            </p:nvSpPr>
            <p:spPr>
              <a:xfrm>
                <a:off x="9397072" y="2190350"/>
                <a:ext cx="1268164" cy="400110"/>
              </a:xfrm>
              <a:prstGeom prst="rect">
                <a:avLst/>
              </a:prstGeom>
              <a:noFill/>
            </p:spPr>
            <p:txBody>
              <a:bodyPr wrap="square" rtlCol="0" anchor="ctr">
                <a:spAutoFit/>
              </a:bodyPr>
              <a:lstStyle/>
              <a:p>
                <a:pPr algn="ctr"/>
                <a:r>
                  <a:rPr lang="en-IN" sz="2000" b="1" dirty="0">
                    <a:solidFill>
                      <a:schemeClr val="accent2"/>
                    </a:solidFill>
                    <a:latin typeface="Cambria" panose="02040503050406030204" pitchFamily="18" charset="0"/>
                    <a:ea typeface="Cambria" panose="02040503050406030204" pitchFamily="18" charset="0"/>
                  </a:rPr>
                  <a:t>End</a:t>
                </a:r>
              </a:p>
            </p:txBody>
          </p:sp>
        </p:grpSp>
      </p:grpSp>
      <p:grpSp>
        <p:nvGrpSpPr>
          <p:cNvPr id="4" name="Group 3">
            <a:extLst>
              <a:ext uri="{FF2B5EF4-FFF2-40B4-BE49-F238E27FC236}">
                <a16:creationId xmlns:a16="http://schemas.microsoft.com/office/drawing/2014/main" id="{BA0DA135-6DED-4BD0-8603-298E8A6D4A46}"/>
              </a:ext>
            </a:extLst>
          </p:cNvPr>
          <p:cNvGrpSpPr/>
          <p:nvPr/>
        </p:nvGrpSpPr>
        <p:grpSpPr>
          <a:xfrm>
            <a:off x="5560587" y="2228014"/>
            <a:ext cx="416523" cy="499200"/>
            <a:chOff x="2950742" y="5835137"/>
            <a:chExt cx="416523" cy="499200"/>
          </a:xfrm>
          <a:solidFill>
            <a:srgbClr val="00B0F0"/>
          </a:solidFill>
        </p:grpSpPr>
        <p:sp>
          <p:nvSpPr>
            <p:cNvPr id="95" name="Freeform 23">
              <a:extLst>
                <a:ext uri="{FF2B5EF4-FFF2-40B4-BE49-F238E27FC236}">
                  <a16:creationId xmlns:a16="http://schemas.microsoft.com/office/drawing/2014/main" id="{ADF58BB9-9A6F-4A35-819A-37C9D2491F81}"/>
                </a:ext>
              </a:extLst>
            </p:cNvPr>
            <p:cNvSpPr>
              <a:spLocks/>
            </p:cNvSpPr>
            <p:nvPr/>
          </p:nvSpPr>
          <p:spPr bwMode="auto">
            <a:xfrm>
              <a:off x="2950742" y="6063929"/>
              <a:ext cx="52065" cy="187177"/>
            </a:xfrm>
            <a:custGeom>
              <a:avLst/>
              <a:gdLst>
                <a:gd name="T0" fmla="*/ 248 w 248"/>
                <a:gd name="T1" fmla="*/ 0 h 893"/>
                <a:gd name="T2" fmla="*/ 198 w 248"/>
                <a:gd name="T3" fmla="*/ 0 h 893"/>
                <a:gd name="T4" fmla="*/ 0 w 248"/>
                <a:gd name="T5" fmla="*/ 199 h 893"/>
                <a:gd name="T6" fmla="*/ 149 w 248"/>
                <a:gd name="T7" fmla="*/ 391 h 893"/>
                <a:gd name="T8" fmla="*/ 149 w 248"/>
                <a:gd name="T9" fmla="*/ 843 h 893"/>
                <a:gd name="T10" fmla="*/ 149 w 248"/>
                <a:gd name="T11" fmla="*/ 843 h 893"/>
                <a:gd name="T12" fmla="*/ 198 w 248"/>
                <a:gd name="T13" fmla="*/ 893 h 893"/>
                <a:gd name="T14" fmla="*/ 248 w 248"/>
                <a:gd name="T15" fmla="*/ 843 h 893"/>
                <a:gd name="T16" fmla="*/ 248 w 248"/>
                <a:gd name="T17" fmla="*/ 843 h 893"/>
                <a:gd name="T18" fmla="*/ 248 w 248"/>
                <a:gd name="T19" fmla="*/ 347 h 893"/>
                <a:gd name="T20" fmla="*/ 248 w 248"/>
                <a:gd name="T21" fmla="*/ 347 h 893"/>
                <a:gd name="T22" fmla="*/ 248 w 248"/>
                <a:gd name="T23" fmla="*/ 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893">
                  <a:moveTo>
                    <a:pt x="248" y="0"/>
                  </a:moveTo>
                  <a:cubicBezTo>
                    <a:pt x="198" y="0"/>
                    <a:pt x="198" y="0"/>
                    <a:pt x="198" y="0"/>
                  </a:cubicBezTo>
                  <a:cubicBezTo>
                    <a:pt x="89" y="0"/>
                    <a:pt x="0" y="89"/>
                    <a:pt x="0" y="199"/>
                  </a:cubicBezTo>
                  <a:cubicBezTo>
                    <a:pt x="0" y="291"/>
                    <a:pt x="63" y="369"/>
                    <a:pt x="149" y="391"/>
                  </a:cubicBezTo>
                  <a:cubicBezTo>
                    <a:pt x="149" y="843"/>
                    <a:pt x="149" y="843"/>
                    <a:pt x="149" y="843"/>
                  </a:cubicBezTo>
                  <a:cubicBezTo>
                    <a:pt x="149" y="843"/>
                    <a:pt x="149" y="843"/>
                    <a:pt x="149" y="843"/>
                  </a:cubicBezTo>
                  <a:cubicBezTo>
                    <a:pt x="149" y="871"/>
                    <a:pt x="171" y="893"/>
                    <a:pt x="198" y="893"/>
                  </a:cubicBezTo>
                  <a:cubicBezTo>
                    <a:pt x="226" y="893"/>
                    <a:pt x="248" y="871"/>
                    <a:pt x="248" y="843"/>
                  </a:cubicBezTo>
                  <a:cubicBezTo>
                    <a:pt x="248" y="843"/>
                    <a:pt x="248" y="843"/>
                    <a:pt x="248" y="843"/>
                  </a:cubicBezTo>
                  <a:cubicBezTo>
                    <a:pt x="248" y="347"/>
                    <a:pt x="248" y="347"/>
                    <a:pt x="248" y="347"/>
                  </a:cubicBezTo>
                  <a:cubicBezTo>
                    <a:pt x="248" y="347"/>
                    <a:pt x="248" y="347"/>
                    <a:pt x="248" y="347"/>
                  </a:cubicBezTo>
                  <a:lnTo>
                    <a:pt x="248"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21">
              <a:extLst>
                <a:ext uri="{FF2B5EF4-FFF2-40B4-BE49-F238E27FC236}">
                  <a16:creationId xmlns:a16="http://schemas.microsoft.com/office/drawing/2014/main" id="{5E503A37-394B-4FD0-A50C-424EA08B5886}"/>
                </a:ext>
              </a:extLst>
            </p:cNvPr>
            <p:cNvSpPr>
              <a:spLocks noEditPoints="1"/>
            </p:cNvSpPr>
            <p:nvPr/>
          </p:nvSpPr>
          <p:spPr bwMode="auto">
            <a:xfrm>
              <a:off x="3013165" y="5835137"/>
              <a:ext cx="291307" cy="228792"/>
            </a:xfrm>
            <a:custGeom>
              <a:avLst/>
              <a:gdLst>
                <a:gd name="T0" fmla="*/ 743 w 1386"/>
                <a:gd name="T1" fmla="*/ 448 h 1091"/>
                <a:gd name="T2" fmla="*/ 743 w 1386"/>
                <a:gd name="T3" fmla="*/ 289 h 1091"/>
                <a:gd name="T4" fmla="*/ 842 w 1386"/>
                <a:gd name="T5" fmla="*/ 149 h 1091"/>
                <a:gd name="T6" fmla="*/ 693 w 1386"/>
                <a:gd name="T7" fmla="*/ 0 h 1091"/>
                <a:gd name="T8" fmla="*/ 544 w 1386"/>
                <a:gd name="T9" fmla="*/ 149 h 1091"/>
                <a:gd name="T10" fmla="*/ 643 w 1386"/>
                <a:gd name="T11" fmla="*/ 289 h 1091"/>
                <a:gd name="T12" fmla="*/ 643 w 1386"/>
                <a:gd name="T13" fmla="*/ 448 h 1091"/>
                <a:gd name="T14" fmla="*/ 0 w 1386"/>
                <a:gd name="T15" fmla="*/ 1091 h 1091"/>
                <a:gd name="T16" fmla="*/ 1386 w 1386"/>
                <a:gd name="T17" fmla="*/ 1091 h 1091"/>
                <a:gd name="T18" fmla="*/ 743 w 1386"/>
                <a:gd name="T19" fmla="*/ 448 h 1091"/>
                <a:gd name="T20" fmla="*/ 495 w 1386"/>
                <a:gd name="T21" fmla="*/ 893 h 1091"/>
                <a:gd name="T22" fmla="*/ 445 w 1386"/>
                <a:gd name="T23" fmla="*/ 843 h 1091"/>
                <a:gd name="T24" fmla="*/ 495 w 1386"/>
                <a:gd name="T25" fmla="*/ 794 h 1091"/>
                <a:gd name="T26" fmla="*/ 544 w 1386"/>
                <a:gd name="T27" fmla="*/ 843 h 1091"/>
                <a:gd name="T28" fmla="*/ 495 w 1386"/>
                <a:gd name="T29" fmla="*/ 893 h 1091"/>
                <a:gd name="T30" fmla="*/ 891 w 1386"/>
                <a:gd name="T31" fmla="*/ 893 h 1091"/>
                <a:gd name="T32" fmla="*/ 842 w 1386"/>
                <a:gd name="T33" fmla="*/ 843 h 1091"/>
                <a:gd name="T34" fmla="*/ 891 w 1386"/>
                <a:gd name="T35" fmla="*/ 794 h 1091"/>
                <a:gd name="T36" fmla="*/ 941 w 1386"/>
                <a:gd name="T37" fmla="*/ 843 h 1091"/>
                <a:gd name="T38" fmla="*/ 891 w 1386"/>
                <a:gd name="T39" fmla="*/ 893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6" h="1091">
                  <a:moveTo>
                    <a:pt x="743" y="448"/>
                  </a:moveTo>
                  <a:cubicBezTo>
                    <a:pt x="743" y="289"/>
                    <a:pt x="743" y="289"/>
                    <a:pt x="743" y="289"/>
                  </a:cubicBezTo>
                  <a:cubicBezTo>
                    <a:pt x="800" y="269"/>
                    <a:pt x="842" y="213"/>
                    <a:pt x="842" y="149"/>
                  </a:cubicBezTo>
                  <a:cubicBezTo>
                    <a:pt x="842" y="67"/>
                    <a:pt x="775" y="0"/>
                    <a:pt x="693" y="0"/>
                  </a:cubicBezTo>
                  <a:cubicBezTo>
                    <a:pt x="611" y="0"/>
                    <a:pt x="544" y="67"/>
                    <a:pt x="544" y="149"/>
                  </a:cubicBezTo>
                  <a:cubicBezTo>
                    <a:pt x="544" y="213"/>
                    <a:pt x="586" y="269"/>
                    <a:pt x="643" y="289"/>
                  </a:cubicBezTo>
                  <a:cubicBezTo>
                    <a:pt x="643" y="448"/>
                    <a:pt x="643" y="448"/>
                    <a:pt x="643" y="448"/>
                  </a:cubicBezTo>
                  <a:cubicBezTo>
                    <a:pt x="299" y="472"/>
                    <a:pt x="25" y="747"/>
                    <a:pt x="0" y="1091"/>
                  </a:cubicBezTo>
                  <a:cubicBezTo>
                    <a:pt x="1386" y="1091"/>
                    <a:pt x="1386" y="1091"/>
                    <a:pt x="1386" y="1091"/>
                  </a:cubicBezTo>
                  <a:cubicBezTo>
                    <a:pt x="1361" y="747"/>
                    <a:pt x="1087" y="472"/>
                    <a:pt x="743" y="448"/>
                  </a:cubicBezTo>
                  <a:close/>
                  <a:moveTo>
                    <a:pt x="495" y="893"/>
                  </a:moveTo>
                  <a:cubicBezTo>
                    <a:pt x="467" y="893"/>
                    <a:pt x="445" y="871"/>
                    <a:pt x="445" y="843"/>
                  </a:cubicBezTo>
                  <a:cubicBezTo>
                    <a:pt x="445" y="816"/>
                    <a:pt x="467" y="794"/>
                    <a:pt x="495" y="794"/>
                  </a:cubicBezTo>
                  <a:cubicBezTo>
                    <a:pt x="522" y="794"/>
                    <a:pt x="544" y="816"/>
                    <a:pt x="544" y="843"/>
                  </a:cubicBezTo>
                  <a:cubicBezTo>
                    <a:pt x="544" y="871"/>
                    <a:pt x="522" y="893"/>
                    <a:pt x="495" y="893"/>
                  </a:cubicBezTo>
                  <a:close/>
                  <a:moveTo>
                    <a:pt x="891" y="893"/>
                  </a:moveTo>
                  <a:cubicBezTo>
                    <a:pt x="864" y="893"/>
                    <a:pt x="842" y="871"/>
                    <a:pt x="842" y="843"/>
                  </a:cubicBezTo>
                  <a:cubicBezTo>
                    <a:pt x="842" y="816"/>
                    <a:pt x="864" y="794"/>
                    <a:pt x="891" y="794"/>
                  </a:cubicBezTo>
                  <a:cubicBezTo>
                    <a:pt x="919" y="794"/>
                    <a:pt x="941" y="816"/>
                    <a:pt x="941" y="843"/>
                  </a:cubicBezTo>
                  <a:cubicBezTo>
                    <a:pt x="941" y="871"/>
                    <a:pt x="919" y="893"/>
                    <a:pt x="891" y="893"/>
                  </a:cubicBez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22">
              <a:extLst>
                <a:ext uri="{FF2B5EF4-FFF2-40B4-BE49-F238E27FC236}">
                  <a16:creationId xmlns:a16="http://schemas.microsoft.com/office/drawing/2014/main" id="{21B2FBBF-1D7F-479C-BA87-130D74E0DC1B}"/>
                </a:ext>
              </a:extLst>
            </p:cNvPr>
            <p:cNvSpPr>
              <a:spLocks noEditPoints="1"/>
            </p:cNvSpPr>
            <p:nvPr/>
          </p:nvSpPr>
          <p:spPr bwMode="auto">
            <a:xfrm>
              <a:off x="3012795" y="6084645"/>
              <a:ext cx="292047" cy="208170"/>
            </a:xfrm>
            <a:custGeom>
              <a:avLst/>
              <a:gdLst>
                <a:gd name="T0" fmla="*/ 0 w 1390"/>
                <a:gd name="T1" fmla="*/ 893 h 993"/>
                <a:gd name="T2" fmla="*/ 100 w 1390"/>
                <a:gd name="T3" fmla="*/ 993 h 993"/>
                <a:gd name="T4" fmla="*/ 1290 w 1390"/>
                <a:gd name="T5" fmla="*/ 993 h 993"/>
                <a:gd name="T6" fmla="*/ 1390 w 1390"/>
                <a:gd name="T7" fmla="*/ 893 h 993"/>
                <a:gd name="T8" fmla="*/ 1390 w 1390"/>
                <a:gd name="T9" fmla="*/ 0 h 993"/>
                <a:gd name="T10" fmla="*/ 0 w 1390"/>
                <a:gd name="T11" fmla="*/ 0 h 993"/>
                <a:gd name="T12" fmla="*/ 0 w 1390"/>
                <a:gd name="T13" fmla="*/ 893 h 993"/>
                <a:gd name="T14" fmla="*/ 1141 w 1390"/>
                <a:gd name="T15" fmla="*/ 199 h 993"/>
                <a:gd name="T16" fmla="*/ 1191 w 1390"/>
                <a:gd name="T17" fmla="*/ 248 h 993"/>
                <a:gd name="T18" fmla="*/ 1141 w 1390"/>
                <a:gd name="T19" fmla="*/ 298 h 993"/>
                <a:gd name="T20" fmla="*/ 1092 w 1390"/>
                <a:gd name="T21" fmla="*/ 248 h 993"/>
                <a:gd name="T22" fmla="*/ 1141 w 1390"/>
                <a:gd name="T23" fmla="*/ 199 h 993"/>
                <a:gd name="T24" fmla="*/ 943 w 1390"/>
                <a:gd name="T25" fmla="*/ 199 h 993"/>
                <a:gd name="T26" fmla="*/ 993 w 1390"/>
                <a:gd name="T27" fmla="*/ 248 h 993"/>
                <a:gd name="T28" fmla="*/ 943 w 1390"/>
                <a:gd name="T29" fmla="*/ 298 h 993"/>
                <a:gd name="T30" fmla="*/ 893 w 1390"/>
                <a:gd name="T31" fmla="*/ 248 h 993"/>
                <a:gd name="T32" fmla="*/ 943 w 1390"/>
                <a:gd name="T33" fmla="*/ 199 h 993"/>
                <a:gd name="T34" fmla="*/ 249 w 1390"/>
                <a:gd name="T35" fmla="*/ 199 h 993"/>
                <a:gd name="T36" fmla="*/ 447 w 1390"/>
                <a:gd name="T37" fmla="*/ 199 h 993"/>
                <a:gd name="T38" fmla="*/ 497 w 1390"/>
                <a:gd name="T39" fmla="*/ 248 h 993"/>
                <a:gd name="T40" fmla="*/ 447 w 1390"/>
                <a:gd name="T41" fmla="*/ 298 h 993"/>
                <a:gd name="T42" fmla="*/ 249 w 1390"/>
                <a:gd name="T43" fmla="*/ 298 h 993"/>
                <a:gd name="T44" fmla="*/ 199 w 1390"/>
                <a:gd name="T45" fmla="*/ 248 h 993"/>
                <a:gd name="T46" fmla="*/ 249 w 1390"/>
                <a:gd name="T47" fmla="*/ 199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0" h="993">
                  <a:moveTo>
                    <a:pt x="0" y="893"/>
                  </a:moveTo>
                  <a:cubicBezTo>
                    <a:pt x="0" y="948"/>
                    <a:pt x="45" y="993"/>
                    <a:pt x="100" y="993"/>
                  </a:cubicBezTo>
                  <a:cubicBezTo>
                    <a:pt x="1290" y="993"/>
                    <a:pt x="1290" y="993"/>
                    <a:pt x="1290" y="993"/>
                  </a:cubicBezTo>
                  <a:cubicBezTo>
                    <a:pt x="1345" y="993"/>
                    <a:pt x="1390" y="948"/>
                    <a:pt x="1390" y="893"/>
                  </a:cubicBezTo>
                  <a:cubicBezTo>
                    <a:pt x="1390" y="0"/>
                    <a:pt x="1390" y="0"/>
                    <a:pt x="1390" y="0"/>
                  </a:cubicBezTo>
                  <a:cubicBezTo>
                    <a:pt x="0" y="0"/>
                    <a:pt x="0" y="0"/>
                    <a:pt x="0" y="0"/>
                  </a:cubicBezTo>
                  <a:lnTo>
                    <a:pt x="0" y="893"/>
                  </a:lnTo>
                  <a:close/>
                  <a:moveTo>
                    <a:pt x="1141" y="199"/>
                  </a:moveTo>
                  <a:cubicBezTo>
                    <a:pt x="1169" y="199"/>
                    <a:pt x="1191" y="221"/>
                    <a:pt x="1191" y="248"/>
                  </a:cubicBezTo>
                  <a:cubicBezTo>
                    <a:pt x="1191" y="276"/>
                    <a:pt x="1169" y="298"/>
                    <a:pt x="1141" y="298"/>
                  </a:cubicBezTo>
                  <a:cubicBezTo>
                    <a:pt x="1114" y="298"/>
                    <a:pt x="1092" y="276"/>
                    <a:pt x="1092" y="248"/>
                  </a:cubicBezTo>
                  <a:cubicBezTo>
                    <a:pt x="1092" y="221"/>
                    <a:pt x="1114" y="199"/>
                    <a:pt x="1141" y="199"/>
                  </a:cubicBezTo>
                  <a:close/>
                  <a:moveTo>
                    <a:pt x="943" y="199"/>
                  </a:moveTo>
                  <a:cubicBezTo>
                    <a:pt x="970" y="199"/>
                    <a:pt x="993" y="221"/>
                    <a:pt x="993" y="248"/>
                  </a:cubicBezTo>
                  <a:cubicBezTo>
                    <a:pt x="993" y="276"/>
                    <a:pt x="970" y="298"/>
                    <a:pt x="943" y="298"/>
                  </a:cubicBezTo>
                  <a:cubicBezTo>
                    <a:pt x="916" y="298"/>
                    <a:pt x="893" y="276"/>
                    <a:pt x="893" y="248"/>
                  </a:cubicBezTo>
                  <a:cubicBezTo>
                    <a:pt x="893" y="221"/>
                    <a:pt x="916" y="199"/>
                    <a:pt x="943" y="199"/>
                  </a:cubicBezTo>
                  <a:close/>
                  <a:moveTo>
                    <a:pt x="249" y="199"/>
                  </a:moveTo>
                  <a:cubicBezTo>
                    <a:pt x="447" y="199"/>
                    <a:pt x="447" y="199"/>
                    <a:pt x="447" y="199"/>
                  </a:cubicBezTo>
                  <a:cubicBezTo>
                    <a:pt x="474" y="199"/>
                    <a:pt x="497" y="221"/>
                    <a:pt x="497" y="248"/>
                  </a:cubicBezTo>
                  <a:cubicBezTo>
                    <a:pt x="497" y="276"/>
                    <a:pt x="474" y="298"/>
                    <a:pt x="447" y="298"/>
                  </a:cubicBezTo>
                  <a:cubicBezTo>
                    <a:pt x="249" y="298"/>
                    <a:pt x="249" y="298"/>
                    <a:pt x="249" y="298"/>
                  </a:cubicBezTo>
                  <a:cubicBezTo>
                    <a:pt x="221" y="298"/>
                    <a:pt x="199" y="276"/>
                    <a:pt x="199" y="248"/>
                  </a:cubicBezTo>
                  <a:cubicBezTo>
                    <a:pt x="199" y="221"/>
                    <a:pt x="221" y="199"/>
                    <a:pt x="249" y="199"/>
                  </a:cubicBez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9" name="Freeform 24">
              <a:extLst>
                <a:ext uri="{FF2B5EF4-FFF2-40B4-BE49-F238E27FC236}">
                  <a16:creationId xmlns:a16="http://schemas.microsoft.com/office/drawing/2014/main" id="{B8C12F51-31B2-4D29-A5A1-015551AC010B}"/>
                </a:ext>
              </a:extLst>
            </p:cNvPr>
            <p:cNvSpPr>
              <a:spLocks/>
            </p:cNvSpPr>
            <p:nvPr/>
          </p:nvSpPr>
          <p:spPr bwMode="auto">
            <a:xfrm>
              <a:off x="3315200" y="6063929"/>
              <a:ext cx="52065" cy="187177"/>
            </a:xfrm>
            <a:custGeom>
              <a:avLst/>
              <a:gdLst>
                <a:gd name="T0" fmla="*/ 248 w 248"/>
                <a:gd name="T1" fmla="*/ 199 h 893"/>
                <a:gd name="T2" fmla="*/ 50 w 248"/>
                <a:gd name="T3" fmla="*/ 0 h 893"/>
                <a:gd name="T4" fmla="*/ 0 w 248"/>
                <a:gd name="T5" fmla="*/ 0 h 893"/>
                <a:gd name="T6" fmla="*/ 0 w 248"/>
                <a:gd name="T7" fmla="*/ 347 h 893"/>
                <a:gd name="T8" fmla="*/ 0 w 248"/>
                <a:gd name="T9" fmla="*/ 397 h 893"/>
                <a:gd name="T10" fmla="*/ 0 w 248"/>
                <a:gd name="T11" fmla="*/ 842 h 893"/>
                <a:gd name="T12" fmla="*/ 0 w 248"/>
                <a:gd name="T13" fmla="*/ 842 h 893"/>
                <a:gd name="T14" fmla="*/ 0 w 248"/>
                <a:gd name="T15" fmla="*/ 843 h 893"/>
                <a:gd name="T16" fmla="*/ 50 w 248"/>
                <a:gd name="T17" fmla="*/ 893 h 893"/>
                <a:gd name="T18" fmla="*/ 99 w 248"/>
                <a:gd name="T19" fmla="*/ 843 h 893"/>
                <a:gd name="T20" fmla="*/ 99 w 248"/>
                <a:gd name="T21" fmla="*/ 842 h 893"/>
                <a:gd name="T22" fmla="*/ 99 w 248"/>
                <a:gd name="T23" fmla="*/ 842 h 893"/>
                <a:gd name="T24" fmla="*/ 99 w 248"/>
                <a:gd name="T25" fmla="*/ 391 h 893"/>
                <a:gd name="T26" fmla="*/ 248 w 248"/>
                <a:gd name="T27" fmla="*/ 199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893">
                  <a:moveTo>
                    <a:pt x="248" y="199"/>
                  </a:moveTo>
                  <a:cubicBezTo>
                    <a:pt x="248" y="89"/>
                    <a:pt x="159" y="0"/>
                    <a:pt x="50" y="0"/>
                  </a:cubicBezTo>
                  <a:cubicBezTo>
                    <a:pt x="0" y="0"/>
                    <a:pt x="0" y="0"/>
                    <a:pt x="0" y="0"/>
                  </a:cubicBezTo>
                  <a:cubicBezTo>
                    <a:pt x="0" y="347"/>
                    <a:pt x="0" y="347"/>
                    <a:pt x="0" y="347"/>
                  </a:cubicBezTo>
                  <a:cubicBezTo>
                    <a:pt x="0" y="397"/>
                    <a:pt x="0" y="397"/>
                    <a:pt x="0" y="397"/>
                  </a:cubicBezTo>
                  <a:cubicBezTo>
                    <a:pt x="0" y="842"/>
                    <a:pt x="0" y="842"/>
                    <a:pt x="0" y="842"/>
                  </a:cubicBezTo>
                  <a:cubicBezTo>
                    <a:pt x="0" y="842"/>
                    <a:pt x="0" y="842"/>
                    <a:pt x="0" y="842"/>
                  </a:cubicBezTo>
                  <a:cubicBezTo>
                    <a:pt x="0" y="842"/>
                    <a:pt x="0" y="843"/>
                    <a:pt x="0" y="843"/>
                  </a:cubicBezTo>
                  <a:cubicBezTo>
                    <a:pt x="0" y="871"/>
                    <a:pt x="22" y="893"/>
                    <a:pt x="50" y="893"/>
                  </a:cubicBezTo>
                  <a:cubicBezTo>
                    <a:pt x="77" y="893"/>
                    <a:pt x="99" y="871"/>
                    <a:pt x="99" y="843"/>
                  </a:cubicBezTo>
                  <a:cubicBezTo>
                    <a:pt x="99" y="843"/>
                    <a:pt x="99" y="842"/>
                    <a:pt x="99" y="842"/>
                  </a:cubicBezTo>
                  <a:cubicBezTo>
                    <a:pt x="99" y="842"/>
                    <a:pt x="99" y="842"/>
                    <a:pt x="99" y="842"/>
                  </a:cubicBezTo>
                  <a:cubicBezTo>
                    <a:pt x="99" y="391"/>
                    <a:pt x="99" y="391"/>
                    <a:pt x="99" y="391"/>
                  </a:cubicBezTo>
                  <a:cubicBezTo>
                    <a:pt x="185" y="369"/>
                    <a:pt x="248" y="291"/>
                    <a:pt x="248" y="199"/>
                  </a:cubicBez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Freeform 25">
              <a:extLst>
                <a:ext uri="{FF2B5EF4-FFF2-40B4-BE49-F238E27FC236}">
                  <a16:creationId xmlns:a16="http://schemas.microsoft.com/office/drawing/2014/main" id="{7CB824E5-5B53-4112-AB45-3EE8C234FB3A}"/>
                </a:ext>
              </a:extLst>
            </p:cNvPr>
            <p:cNvSpPr>
              <a:spLocks/>
            </p:cNvSpPr>
            <p:nvPr/>
          </p:nvSpPr>
          <p:spPr bwMode="auto">
            <a:xfrm>
              <a:off x="3093714" y="6303079"/>
              <a:ext cx="130210" cy="31258"/>
            </a:xfrm>
            <a:custGeom>
              <a:avLst/>
              <a:gdLst>
                <a:gd name="T0" fmla="*/ 310 w 620"/>
                <a:gd name="T1" fmla="*/ 149 h 149"/>
                <a:gd name="T2" fmla="*/ 620 w 620"/>
                <a:gd name="T3" fmla="*/ 0 h 149"/>
                <a:gd name="T4" fmla="*/ 0 w 620"/>
                <a:gd name="T5" fmla="*/ 0 h 149"/>
                <a:gd name="T6" fmla="*/ 310 w 620"/>
                <a:gd name="T7" fmla="*/ 149 h 149"/>
              </a:gdLst>
              <a:ahLst/>
              <a:cxnLst>
                <a:cxn ang="0">
                  <a:pos x="T0" y="T1"/>
                </a:cxn>
                <a:cxn ang="0">
                  <a:pos x="T2" y="T3"/>
                </a:cxn>
                <a:cxn ang="0">
                  <a:pos x="T4" y="T5"/>
                </a:cxn>
                <a:cxn ang="0">
                  <a:pos x="T6" y="T7"/>
                </a:cxn>
              </a:cxnLst>
              <a:rect l="0" t="0" r="r" b="b"/>
              <a:pathLst>
                <a:path w="620" h="149">
                  <a:moveTo>
                    <a:pt x="310" y="149"/>
                  </a:moveTo>
                  <a:cubicBezTo>
                    <a:pt x="435" y="149"/>
                    <a:pt x="547" y="91"/>
                    <a:pt x="620" y="0"/>
                  </a:cubicBezTo>
                  <a:cubicBezTo>
                    <a:pt x="0" y="0"/>
                    <a:pt x="0" y="0"/>
                    <a:pt x="0" y="0"/>
                  </a:cubicBezTo>
                  <a:cubicBezTo>
                    <a:pt x="73" y="91"/>
                    <a:pt x="185" y="149"/>
                    <a:pt x="310" y="149"/>
                  </a:cubicBez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1" name="Freeform 25">
            <a:extLst>
              <a:ext uri="{FF2B5EF4-FFF2-40B4-BE49-F238E27FC236}">
                <a16:creationId xmlns:a16="http://schemas.microsoft.com/office/drawing/2014/main" id="{F8576586-3785-4792-B7DB-12E94006B6F6}"/>
              </a:ext>
            </a:extLst>
          </p:cNvPr>
          <p:cNvSpPr>
            <a:spLocks noEditPoints="1"/>
          </p:cNvSpPr>
          <p:nvPr/>
        </p:nvSpPr>
        <p:spPr bwMode="auto">
          <a:xfrm>
            <a:off x="7653358" y="3261495"/>
            <a:ext cx="314971" cy="304271"/>
          </a:xfrm>
          <a:custGeom>
            <a:avLst/>
            <a:gdLst>
              <a:gd name="T0" fmla="*/ 541 w 3356"/>
              <a:gd name="T1" fmla="*/ 0 h 3242"/>
              <a:gd name="T2" fmla="*/ 541 w 3356"/>
              <a:gd name="T3" fmla="*/ 756 h 3242"/>
              <a:gd name="T4" fmla="*/ 0 w 3356"/>
              <a:gd name="T5" fmla="*/ 756 h 3242"/>
              <a:gd name="T6" fmla="*/ 0 w 3356"/>
              <a:gd name="T7" fmla="*/ 2702 h 3242"/>
              <a:gd name="T8" fmla="*/ 541 w 3356"/>
              <a:gd name="T9" fmla="*/ 2702 h 3242"/>
              <a:gd name="T10" fmla="*/ 541 w 3356"/>
              <a:gd name="T11" fmla="*/ 3242 h 3242"/>
              <a:gd name="T12" fmla="*/ 3356 w 3356"/>
              <a:gd name="T13" fmla="*/ 3242 h 3242"/>
              <a:gd name="T14" fmla="*/ 3356 w 3356"/>
              <a:gd name="T15" fmla="*/ 0 h 3242"/>
              <a:gd name="T16" fmla="*/ 541 w 3356"/>
              <a:gd name="T17" fmla="*/ 0 h 3242"/>
              <a:gd name="T18" fmla="*/ 541 w 3356"/>
              <a:gd name="T19" fmla="*/ 1296 h 3242"/>
              <a:gd name="T20" fmla="*/ 827 w 3356"/>
              <a:gd name="T21" fmla="*/ 1296 h 3242"/>
              <a:gd name="T22" fmla="*/ 975 w 3356"/>
              <a:gd name="T23" fmla="*/ 1514 h 3242"/>
              <a:gd name="T24" fmla="*/ 1121 w 3356"/>
              <a:gd name="T25" fmla="*/ 1296 h 3242"/>
              <a:gd name="T26" fmla="*/ 1407 w 3356"/>
              <a:gd name="T27" fmla="*/ 1296 h 3242"/>
              <a:gd name="T28" fmla="*/ 1121 w 3356"/>
              <a:gd name="T29" fmla="*/ 1729 h 3242"/>
              <a:gd name="T30" fmla="*/ 1407 w 3356"/>
              <a:gd name="T31" fmla="*/ 2160 h 3242"/>
              <a:gd name="T32" fmla="*/ 1121 w 3356"/>
              <a:gd name="T33" fmla="*/ 2160 h 3242"/>
              <a:gd name="T34" fmla="*/ 975 w 3356"/>
              <a:gd name="T35" fmla="*/ 1945 h 3242"/>
              <a:gd name="T36" fmla="*/ 827 w 3356"/>
              <a:gd name="T37" fmla="*/ 2160 h 3242"/>
              <a:gd name="T38" fmla="*/ 541 w 3356"/>
              <a:gd name="T39" fmla="*/ 2160 h 3242"/>
              <a:gd name="T40" fmla="*/ 827 w 3356"/>
              <a:gd name="T41" fmla="*/ 1729 h 3242"/>
              <a:gd name="T42" fmla="*/ 541 w 3356"/>
              <a:gd name="T43" fmla="*/ 1296 h 3242"/>
              <a:gd name="T44" fmla="*/ 3140 w 3356"/>
              <a:gd name="T45" fmla="*/ 3025 h 3242"/>
              <a:gd name="T46" fmla="*/ 757 w 3356"/>
              <a:gd name="T47" fmla="*/ 3025 h 3242"/>
              <a:gd name="T48" fmla="*/ 757 w 3356"/>
              <a:gd name="T49" fmla="*/ 2702 h 3242"/>
              <a:gd name="T50" fmla="*/ 1948 w 3356"/>
              <a:gd name="T51" fmla="*/ 2702 h 3242"/>
              <a:gd name="T52" fmla="*/ 1948 w 3356"/>
              <a:gd name="T53" fmla="*/ 2054 h 3242"/>
              <a:gd name="T54" fmla="*/ 2815 w 3356"/>
              <a:gd name="T55" fmla="*/ 2054 h 3242"/>
              <a:gd name="T56" fmla="*/ 2815 w 3356"/>
              <a:gd name="T57" fmla="*/ 1838 h 3242"/>
              <a:gd name="T58" fmla="*/ 1948 w 3356"/>
              <a:gd name="T59" fmla="*/ 1838 h 3242"/>
              <a:gd name="T60" fmla="*/ 1948 w 3356"/>
              <a:gd name="T61" fmla="*/ 1620 h 3242"/>
              <a:gd name="T62" fmla="*/ 2815 w 3356"/>
              <a:gd name="T63" fmla="*/ 1620 h 3242"/>
              <a:gd name="T64" fmla="*/ 2815 w 3356"/>
              <a:gd name="T65" fmla="*/ 1405 h 3242"/>
              <a:gd name="T66" fmla="*/ 1948 w 3356"/>
              <a:gd name="T67" fmla="*/ 1405 h 3242"/>
              <a:gd name="T68" fmla="*/ 1948 w 3356"/>
              <a:gd name="T69" fmla="*/ 1189 h 3242"/>
              <a:gd name="T70" fmla="*/ 2815 w 3356"/>
              <a:gd name="T71" fmla="*/ 1189 h 3242"/>
              <a:gd name="T72" fmla="*/ 2815 w 3356"/>
              <a:gd name="T73" fmla="*/ 974 h 3242"/>
              <a:gd name="T74" fmla="*/ 1948 w 3356"/>
              <a:gd name="T75" fmla="*/ 974 h 3242"/>
              <a:gd name="T76" fmla="*/ 1948 w 3356"/>
              <a:gd name="T77" fmla="*/ 756 h 3242"/>
              <a:gd name="T78" fmla="*/ 757 w 3356"/>
              <a:gd name="T79" fmla="*/ 756 h 3242"/>
              <a:gd name="T80" fmla="*/ 757 w 3356"/>
              <a:gd name="T81" fmla="*/ 216 h 3242"/>
              <a:gd name="T82" fmla="*/ 3140 w 3356"/>
              <a:gd name="T83" fmla="*/ 216 h 3242"/>
              <a:gd name="T84" fmla="*/ 3140 w 3356"/>
              <a:gd name="T85" fmla="*/ 3025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56" h="3242">
                <a:moveTo>
                  <a:pt x="541" y="0"/>
                </a:moveTo>
                <a:lnTo>
                  <a:pt x="541" y="756"/>
                </a:lnTo>
                <a:lnTo>
                  <a:pt x="0" y="756"/>
                </a:lnTo>
                <a:lnTo>
                  <a:pt x="0" y="2702"/>
                </a:lnTo>
                <a:lnTo>
                  <a:pt x="541" y="2702"/>
                </a:lnTo>
                <a:lnTo>
                  <a:pt x="541" y="3242"/>
                </a:lnTo>
                <a:lnTo>
                  <a:pt x="3356" y="3242"/>
                </a:lnTo>
                <a:lnTo>
                  <a:pt x="3356" y="0"/>
                </a:lnTo>
                <a:lnTo>
                  <a:pt x="541" y="0"/>
                </a:lnTo>
                <a:close/>
                <a:moveTo>
                  <a:pt x="541" y="1296"/>
                </a:moveTo>
                <a:lnTo>
                  <a:pt x="827" y="1296"/>
                </a:lnTo>
                <a:lnTo>
                  <a:pt x="975" y="1514"/>
                </a:lnTo>
                <a:lnTo>
                  <a:pt x="1121" y="1296"/>
                </a:lnTo>
                <a:lnTo>
                  <a:pt x="1407" y="1296"/>
                </a:lnTo>
                <a:lnTo>
                  <a:pt x="1121" y="1729"/>
                </a:lnTo>
                <a:lnTo>
                  <a:pt x="1407" y="2160"/>
                </a:lnTo>
                <a:lnTo>
                  <a:pt x="1121" y="2160"/>
                </a:lnTo>
                <a:lnTo>
                  <a:pt x="975" y="1945"/>
                </a:lnTo>
                <a:lnTo>
                  <a:pt x="827" y="2160"/>
                </a:lnTo>
                <a:lnTo>
                  <a:pt x="541" y="2160"/>
                </a:lnTo>
                <a:lnTo>
                  <a:pt x="827" y="1729"/>
                </a:lnTo>
                <a:lnTo>
                  <a:pt x="541" y="1296"/>
                </a:lnTo>
                <a:close/>
                <a:moveTo>
                  <a:pt x="3140" y="3025"/>
                </a:moveTo>
                <a:lnTo>
                  <a:pt x="757" y="3025"/>
                </a:lnTo>
                <a:lnTo>
                  <a:pt x="757" y="2702"/>
                </a:lnTo>
                <a:lnTo>
                  <a:pt x="1948" y="2702"/>
                </a:lnTo>
                <a:lnTo>
                  <a:pt x="1948" y="2054"/>
                </a:lnTo>
                <a:lnTo>
                  <a:pt x="2815" y="2054"/>
                </a:lnTo>
                <a:lnTo>
                  <a:pt x="2815" y="1838"/>
                </a:lnTo>
                <a:lnTo>
                  <a:pt x="1948" y="1838"/>
                </a:lnTo>
                <a:lnTo>
                  <a:pt x="1948" y="1620"/>
                </a:lnTo>
                <a:lnTo>
                  <a:pt x="2815" y="1620"/>
                </a:lnTo>
                <a:lnTo>
                  <a:pt x="2815" y="1405"/>
                </a:lnTo>
                <a:lnTo>
                  <a:pt x="1948" y="1405"/>
                </a:lnTo>
                <a:lnTo>
                  <a:pt x="1948" y="1189"/>
                </a:lnTo>
                <a:lnTo>
                  <a:pt x="2815" y="1189"/>
                </a:lnTo>
                <a:lnTo>
                  <a:pt x="2815" y="974"/>
                </a:lnTo>
                <a:lnTo>
                  <a:pt x="1948" y="974"/>
                </a:lnTo>
                <a:lnTo>
                  <a:pt x="1948" y="756"/>
                </a:lnTo>
                <a:lnTo>
                  <a:pt x="757" y="756"/>
                </a:lnTo>
                <a:lnTo>
                  <a:pt x="757" y="216"/>
                </a:lnTo>
                <a:lnTo>
                  <a:pt x="3140" y="216"/>
                </a:lnTo>
                <a:lnTo>
                  <a:pt x="3140" y="30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b="1" dirty="0">
              <a:latin typeface="Cambria" panose="02040503050406030204" pitchFamily="18" charset="0"/>
              <a:ea typeface="Cambria" panose="02040503050406030204" pitchFamily="18" charset="0"/>
            </a:endParaRPr>
          </a:p>
        </p:txBody>
      </p:sp>
      <p:sp>
        <p:nvSpPr>
          <p:cNvPr id="103" name="Isosceles Triangle 102">
            <a:extLst>
              <a:ext uri="{FF2B5EF4-FFF2-40B4-BE49-F238E27FC236}">
                <a16:creationId xmlns:a16="http://schemas.microsoft.com/office/drawing/2014/main" id="{5DD13917-A385-49DC-8033-6AB5F6F7D4CF}"/>
              </a:ext>
            </a:extLst>
          </p:cNvPr>
          <p:cNvSpPr/>
          <p:nvPr/>
        </p:nvSpPr>
        <p:spPr>
          <a:xfrm rot="5400000">
            <a:off x="8653733" y="4591733"/>
            <a:ext cx="170392" cy="146888"/>
          </a:xfrm>
          <a:prstGeom prst="triangle">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Cambria" panose="02040503050406030204" pitchFamily="18" charset="0"/>
              <a:ea typeface="Cambria" panose="02040503050406030204" pitchFamily="18" charset="0"/>
            </a:endParaRPr>
          </a:p>
        </p:txBody>
      </p:sp>
      <p:sp>
        <p:nvSpPr>
          <p:cNvPr id="104" name="TextBox 103">
            <a:extLst>
              <a:ext uri="{FF2B5EF4-FFF2-40B4-BE49-F238E27FC236}">
                <a16:creationId xmlns:a16="http://schemas.microsoft.com/office/drawing/2014/main" id="{9A47E3B6-AE66-4A26-A1E1-F07135077900}"/>
              </a:ext>
            </a:extLst>
          </p:cNvPr>
          <p:cNvSpPr txBox="1"/>
          <p:nvPr/>
        </p:nvSpPr>
        <p:spPr>
          <a:xfrm>
            <a:off x="8203809" y="2844224"/>
            <a:ext cx="1094513" cy="1169551"/>
          </a:xfrm>
          <a:prstGeom prst="rect">
            <a:avLst/>
          </a:prstGeom>
          <a:noFill/>
        </p:spPr>
        <p:txBody>
          <a:bodyPr wrap="square" rtlCol="0" anchor="ctr">
            <a:spAutoFit/>
          </a:bodyPr>
          <a:lstStyle/>
          <a:p>
            <a:r>
              <a:rPr lang="en-IN" sz="1400" b="1" dirty="0">
                <a:solidFill>
                  <a:schemeClr val="accent1"/>
                </a:solidFill>
                <a:latin typeface="Cambria" panose="02040503050406030204" pitchFamily="18" charset="0"/>
                <a:ea typeface="Cambria" panose="02040503050406030204" pitchFamily="18" charset="0"/>
              </a:rPr>
              <a:t>Load Data into Excel Sheet, Save and Close the File</a:t>
            </a:r>
          </a:p>
        </p:txBody>
      </p:sp>
    </p:spTree>
    <p:extLst>
      <p:ext uri="{BB962C8B-B14F-4D97-AF65-F5344CB8AC3E}">
        <p14:creationId xmlns:p14="http://schemas.microsoft.com/office/powerpoint/2010/main" val="346417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Robotic Process Automation Spectrum</a:t>
            </a: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DBCFBA1-C46F-499F-97A6-D90735C61602}" type="slidenum">
              <a:rPr kumimoji="0" lang="en-US" sz="16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Title 1">
            <a:extLst>
              <a:ext uri="{FF2B5EF4-FFF2-40B4-BE49-F238E27FC236}">
                <a16:creationId xmlns:a16="http://schemas.microsoft.com/office/drawing/2014/main" id="{3FF4E1AB-8BE2-4E32-A097-1CC771F7683F}"/>
              </a:ext>
            </a:extLst>
          </p:cNvPr>
          <p:cNvSpPr txBox="1">
            <a:spLocks/>
          </p:cNvSpPr>
          <p:nvPr/>
        </p:nvSpPr>
        <p:spPr>
          <a:xfrm>
            <a:off x="-1" y="0"/>
            <a:ext cx="12191999" cy="867064"/>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2"/>
                </a:solidFill>
                <a:latin typeface="Cambria" panose="02040503050406030204" pitchFamily="18" charset="0"/>
                <a:ea typeface="Cambria" panose="02040503050406030204" pitchFamily="18" charset="0"/>
                <a:cs typeface="+mj-cs"/>
              </a:defRPr>
            </a:lvl1pPr>
          </a:lstStyle>
          <a:p>
            <a:r>
              <a:rPr lang="en-US" dirty="0">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Project 1: Invoice Details Extraction</a:t>
            </a:r>
            <a:endParaRPr lang="en-IN" dirty="0">
              <a:solidFill>
                <a:schemeClr val="tx1"/>
              </a:solidFill>
              <a:latin typeface="Calibri" panose="020F0502020204030204" pitchFamily="34" charset="0"/>
              <a:cs typeface="Calibri" panose="020F0502020204030204" pitchFamily="34" charset="0"/>
            </a:endParaRPr>
          </a:p>
        </p:txBody>
      </p:sp>
      <p:sp>
        <p:nvSpPr>
          <p:cNvPr id="109" name="TextBox 108">
            <a:extLst>
              <a:ext uri="{FF2B5EF4-FFF2-40B4-BE49-F238E27FC236}">
                <a16:creationId xmlns:a16="http://schemas.microsoft.com/office/drawing/2014/main" id="{63109D76-9F25-4499-B237-D055BE153291}"/>
              </a:ext>
            </a:extLst>
          </p:cNvPr>
          <p:cNvSpPr txBox="1"/>
          <p:nvPr/>
        </p:nvSpPr>
        <p:spPr>
          <a:xfrm>
            <a:off x="11355186" y="0"/>
            <a:ext cx="83681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Week 5-7</a:t>
            </a:r>
          </a:p>
        </p:txBody>
      </p:sp>
      <p:sp>
        <p:nvSpPr>
          <p:cNvPr id="110" name="Rectangle 109">
            <a:extLst>
              <a:ext uri="{FF2B5EF4-FFF2-40B4-BE49-F238E27FC236}">
                <a16:creationId xmlns:a16="http://schemas.microsoft.com/office/drawing/2014/main" id="{C485870F-18A8-45E1-8A32-F5D64FFC58AA}"/>
              </a:ext>
            </a:extLst>
          </p:cNvPr>
          <p:cNvSpPr/>
          <p:nvPr/>
        </p:nvSpPr>
        <p:spPr>
          <a:xfrm>
            <a:off x="11412659" y="6474991"/>
            <a:ext cx="781397" cy="38300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pic>
        <p:nvPicPr>
          <p:cNvPr id="6" name="final_5de5d318a27d220013fd49f3_430979">
            <a:hlinkClick r:id="" action="ppaction://media"/>
            <a:extLst>
              <a:ext uri="{FF2B5EF4-FFF2-40B4-BE49-F238E27FC236}">
                <a16:creationId xmlns:a16="http://schemas.microsoft.com/office/drawing/2014/main" id="{50139F9E-3829-4E9C-A637-77E4213F3F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3432" y="867064"/>
            <a:ext cx="10096747" cy="5321857"/>
          </a:xfrm>
          <a:prstGeom prst="rect">
            <a:avLst/>
          </a:prstGeom>
        </p:spPr>
      </p:pic>
    </p:spTree>
    <p:extLst>
      <p:ext uri="{BB962C8B-B14F-4D97-AF65-F5344CB8AC3E}">
        <p14:creationId xmlns:p14="http://schemas.microsoft.com/office/powerpoint/2010/main" val="333997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1_Office Theme">
  <a:themeElements>
    <a:clrScheme name="Custom 37">
      <a:dk1>
        <a:sysClr val="windowText" lastClr="000000"/>
      </a:dk1>
      <a:lt1>
        <a:sysClr val="window" lastClr="FFFFFF"/>
      </a:lt1>
      <a:dk2>
        <a:srgbClr val="000000"/>
      </a:dk2>
      <a:lt2>
        <a:srgbClr val="FFFFFF"/>
      </a:lt2>
      <a:accent1>
        <a:srgbClr val="D30B0D"/>
      </a:accent1>
      <a:accent2>
        <a:srgbClr val="013364"/>
      </a:accent2>
      <a:accent3>
        <a:srgbClr val="428BCA"/>
      </a:accent3>
      <a:accent4>
        <a:srgbClr val="D30B0D"/>
      </a:accent4>
      <a:accent5>
        <a:srgbClr val="013364"/>
      </a:accent5>
      <a:accent6>
        <a:srgbClr val="428BCA"/>
      </a:accent6>
      <a:hlink>
        <a:srgbClr val="5F5F5F"/>
      </a:hlink>
      <a:folHlink>
        <a:srgbClr val="919191"/>
      </a:folHlink>
    </a:clrScheme>
    <a:fontScheme name="Custom 1">
      <a:majorFont>
        <a:latin typeface="Adobe Fan Heiti Std B"/>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12 jan">
      <a:dk1>
        <a:sysClr val="windowText" lastClr="000000"/>
      </a:dk1>
      <a:lt1>
        <a:sysClr val="window" lastClr="FFFFFF"/>
      </a:lt1>
      <a:dk2>
        <a:srgbClr val="E03D4E"/>
      </a:dk2>
      <a:lt2>
        <a:srgbClr val="2F3A4E"/>
      </a:lt2>
      <a:accent1>
        <a:srgbClr val="415475"/>
      </a:accent1>
      <a:accent2>
        <a:srgbClr val="FFFFFF"/>
      </a:accent2>
      <a:accent3>
        <a:srgbClr val="000000"/>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B78B58D522C942A2DD6AC039F4AEAF" ma:contentTypeVersion="12" ma:contentTypeDescription="Create a new document." ma:contentTypeScope="" ma:versionID="95875fca622e4bd3fad8bd8e663c2a28">
  <xsd:schema xmlns:xsd="http://www.w3.org/2001/XMLSchema" xmlns:xs="http://www.w3.org/2001/XMLSchema" xmlns:p="http://schemas.microsoft.com/office/2006/metadata/properties" xmlns:ns3="593ec962-ca52-48dd-8111-9beddcbf9832" xmlns:ns4="5781095e-a3df-461b-b34e-a10109b36617" targetNamespace="http://schemas.microsoft.com/office/2006/metadata/properties" ma:root="true" ma:fieldsID="517693e1ab5da8202c1367a4654d3853" ns3:_="" ns4:_="">
    <xsd:import namespace="593ec962-ca52-48dd-8111-9beddcbf9832"/>
    <xsd:import namespace="5781095e-a3df-461b-b34e-a10109b3661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3ec962-ca52-48dd-8111-9beddcbf9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781095e-a3df-461b-b34e-a10109b3661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81BC00-5636-48E8-BAFB-0345E1D8DE3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6837FC1-6306-41B4-971A-F6C49FBFB6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3ec962-ca52-48dd-8111-9beddcbf9832"/>
    <ds:schemaRef ds:uri="5781095e-a3df-461b-b34e-a10109b366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FB5C49-3033-4ACB-A5D9-D999C8E86E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1120</TotalTime>
  <Words>1139</Words>
  <Application>Microsoft Office PowerPoint</Application>
  <PresentationFormat>Widescreen</PresentationFormat>
  <Paragraphs>158</Paragraphs>
  <Slides>15</Slides>
  <Notes>0</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Cambria</vt:lpstr>
      <vt:lpstr>Century Gothic</vt:lpstr>
      <vt:lpstr>Tw Cen MT</vt:lpstr>
      <vt:lpstr>Verdana</vt:lpstr>
      <vt:lpstr>1_Office Theme</vt:lpstr>
      <vt:lpstr>2_Office Theme</vt:lpstr>
      <vt:lpstr>Robotic Process Automation</vt:lpstr>
      <vt:lpstr>CONTENT</vt:lpstr>
      <vt:lpstr>PowerPoint Presentation</vt:lpstr>
      <vt:lpstr>    Different AI Options We Explored</vt:lpstr>
      <vt:lpstr>    Why Robotic Process Automation?</vt:lpstr>
      <vt:lpstr>Robotic Process Automation Spectrum</vt:lpstr>
      <vt:lpstr>    Use Cases for RPA in an ERP System</vt:lpstr>
      <vt:lpstr>Robotic Process Automation Spectrum</vt:lpstr>
      <vt:lpstr>Robotic Process Automation Spectrum</vt:lpstr>
      <vt:lpstr>Robotic Process Automation Spectrum</vt:lpstr>
      <vt:lpstr>Robotic Process Automation Spectrum</vt:lpstr>
      <vt:lpstr>Robotic Process Automation Spectrum</vt:lpstr>
      <vt:lpstr>Robotic Process Automation Spectrum</vt:lpstr>
      <vt:lpstr>Robotic Process Automation Spectrum</vt:lpstr>
      <vt:lpstr>Robotic Process Automation Spectrum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Process Automation</dc:title>
  <dc:creator>Neetesh Hegde</dc:creator>
  <cp:lastModifiedBy>Neetesh Hegde</cp:lastModifiedBy>
  <cp:revision>5</cp:revision>
  <dcterms:created xsi:type="dcterms:W3CDTF">2019-12-01T18:37:27Z</dcterms:created>
  <dcterms:modified xsi:type="dcterms:W3CDTF">2019-12-03T16:48:46Z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0x0101002BB78B58D522C942A2DD6AC039F4AEAF</vt:lpwstr>
  </property>
</Properties>
</file>